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6572"/>
    <a:srgbClr val="36596F"/>
    <a:srgbClr val="465D68"/>
    <a:srgbClr val="FEFEFE"/>
    <a:srgbClr val="9E2736"/>
    <a:srgbClr val="FEFAD5"/>
    <a:srgbClr val="D2260E"/>
    <a:srgbClr val="BDD9B0"/>
    <a:srgbClr val="689C5C"/>
    <a:srgbClr val="FEF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6" autoAdjust="0"/>
    <p:restoredTop sz="91803" autoAdjust="0"/>
  </p:normalViewPr>
  <p:slideViewPr>
    <p:cSldViewPr snapToGrid="0">
      <p:cViewPr varScale="1">
        <p:scale>
          <a:sx n="110" d="100"/>
          <a:sy n="110" d="100"/>
        </p:scale>
        <p:origin x="90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D965-EB3C-4648-B946-ECC426CBCEE7}" type="datetimeFigureOut">
              <a:rPr lang="zh-CN" altLang="en-US" smtClean="0"/>
              <a:t>2021/9/16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C19D-D5F9-4618-B635-D5B38802D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490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D965-EB3C-4648-B946-ECC426CBCEE7}" type="datetimeFigureOut">
              <a:rPr lang="zh-CN" altLang="en-US" smtClean="0"/>
              <a:t>2021/9/16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C19D-D5F9-4618-B635-D5B38802D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971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D965-EB3C-4648-B946-ECC426CBCEE7}" type="datetimeFigureOut">
              <a:rPr lang="zh-CN" altLang="en-US" smtClean="0"/>
              <a:t>2021/9/16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C19D-D5F9-4618-B635-D5B38802D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658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D965-EB3C-4648-B946-ECC426CBCEE7}" type="datetimeFigureOut">
              <a:rPr lang="zh-CN" altLang="en-US" smtClean="0"/>
              <a:t>2021/9/16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C19D-D5F9-4618-B635-D5B38802D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072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D965-EB3C-4648-B946-ECC426CBCEE7}" type="datetimeFigureOut">
              <a:rPr lang="zh-CN" altLang="en-US" smtClean="0"/>
              <a:t>2021/9/16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C19D-D5F9-4618-B635-D5B38802D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02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D965-EB3C-4648-B946-ECC426CBCEE7}" type="datetimeFigureOut">
              <a:rPr lang="zh-CN" altLang="en-US" smtClean="0"/>
              <a:t>2021/9/16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C19D-D5F9-4618-B635-D5B38802D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30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D965-EB3C-4648-B946-ECC426CBCEE7}" type="datetimeFigureOut">
              <a:rPr lang="zh-CN" altLang="en-US" smtClean="0"/>
              <a:t>2021/9/16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C19D-D5F9-4618-B635-D5B38802D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41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D965-EB3C-4648-B946-ECC426CBCEE7}" type="datetimeFigureOut">
              <a:rPr lang="zh-CN" altLang="en-US" smtClean="0"/>
              <a:t>2021/9/16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C19D-D5F9-4618-B635-D5B38802D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824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D965-EB3C-4648-B946-ECC426CBCEE7}" type="datetimeFigureOut">
              <a:rPr lang="zh-CN" altLang="en-US" smtClean="0"/>
              <a:t>2021/9/16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C19D-D5F9-4618-B635-D5B38802D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482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D965-EB3C-4648-B946-ECC426CBCEE7}" type="datetimeFigureOut">
              <a:rPr lang="zh-CN" altLang="en-US" smtClean="0"/>
              <a:t>2021/9/16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C19D-D5F9-4618-B635-D5B38802D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092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D965-EB3C-4648-B946-ECC426CBCEE7}" type="datetimeFigureOut">
              <a:rPr lang="zh-CN" altLang="en-US" smtClean="0"/>
              <a:t>2021/9/16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9C19D-D5F9-4618-B635-D5B38802D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8638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DD965-EB3C-4648-B946-ECC426CBCEE7}" type="datetimeFigureOut">
              <a:rPr lang="zh-CN" altLang="en-US" smtClean="0"/>
              <a:t>2021/9/16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9C19D-D5F9-4618-B635-D5B38802D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025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621280" y="42218"/>
            <a:ext cx="6284279" cy="6272112"/>
            <a:chOff x="6338077" y="1177723"/>
            <a:chExt cx="4448533" cy="4439920"/>
          </a:xfrm>
        </p:grpSpPr>
        <p:sp>
          <p:nvSpPr>
            <p:cNvPr id="78" name="矩形 77"/>
            <p:cNvSpPr/>
            <p:nvPr/>
          </p:nvSpPr>
          <p:spPr>
            <a:xfrm>
              <a:off x="9747045" y="3367203"/>
              <a:ext cx="904240" cy="581379"/>
            </a:xfrm>
            <a:prstGeom prst="rect">
              <a:avLst/>
            </a:prstGeom>
            <a:solidFill>
              <a:srgbClr val="FEFA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6470374" y="1478280"/>
              <a:ext cx="2726499" cy="2971465"/>
            </a:xfrm>
            <a:custGeom>
              <a:avLst/>
              <a:gdLst>
                <a:gd name="connsiteX0" fmla="*/ 606287 w 2726499"/>
                <a:gd name="connsiteY0" fmla="*/ 974035 h 2971465"/>
                <a:gd name="connsiteX1" fmla="*/ 0 w 2726499"/>
                <a:gd name="connsiteY1" fmla="*/ 1371600 h 2971465"/>
                <a:gd name="connsiteX2" fmla="*/ 357809 w 2726499"/>
                <a:gd name="connsiteY2" fmla="*/ 1331843 h 2971465"/>
                <a:gd name="connsiteX3" fmla="*/ 636104 w 2726499"/>
                <a:gd name="connsiteY3" fmla="*/ 2017643 h 2971465"/>
                <a:gd name="connsiteX4" fmla="*/ 1023730 w 2726499"/>
                <a:gd name="connsiteY4" fmla="*/ 2206487 h 2971465"/>
                <a:gd name="connsiteX5" fmla="*/ 1550504 w 2726499"/>
                <a:gd name="connsiteY5" fmla="*/ 2325756 h 2971465"/>
                <a:gd name="connsiteX6" fmla="*/ 1659835 w 2726499"/>
                <a:gd name="connsiteY6" fmla="*/ 2494722 h 2971465"/>
                <a:gd name="connsiteX7" fmla="*/ 1530626 w 2726499"/>
                <a:gd name="connsiteY7" fmla="*/ 2951922 h 2971465"/>
                <a:gd name="connsiteX8" fmla="*/ 1779104 w 2726499"/>
                <a:gd name="connsiteY8" fmla="*/ 2852530 h 2971465"/>
                <a:gd name="connsiteX9" fmla="*/ 2276061 w 2726499"/>
                <a:gd name="connsiteY9" fmla="*/ 2534478 h 2971465"/>
                <a:gd name="connsiteX10" fmla="*/ 2176669 w 2726499"/>
                <a:gd name="connsiteY10" fmla="*/ 2474843 h 2971465"/>
                <a:gd name="connsiteX11" fmla="*/ 2186609 w 2726499"/>
                <a:gd name="connsiteY11" fmla="*/ 2464904 h 2971465"/>
                <a:gd name="connsiteX12" fmla="*/ 2196548 w 2726499"/>
                <a:gd name="connsiteY12" fmla="*/ 2315817 h 2971465"/>
                <a:gd name="connsiteX13" fmla="*/ 2325756 w 2726499"/>
                <a:gd name="connsiteY13" fmla="*/ 2286000 h 2971465"/>
                <a:gd name="connsiteX14" fmla="*/ 2415209 w 2726499"/>
                <a:gd name="connsiteY14" fmla="*/ 2385391 h 2971465"/>
                <a:gd name="connsiteX15" fmla="*/ 2613991 w 2726499"/>
                <a:gd name="connsiteY15" fmla="*/ 2186609 h 2971465"/>
                <a:gd name="connsiteX16" fmla="*/ 2723322 w 2726499"/>
                <a:gd name="connsiteY16" fmla="*/ 2117035 h 2971465"/>
                <a:gd name="connsiteX17" fmla="*/ 2494722 w 2726499"/>
                <a:gd name="connsiteY17" fmla="*/ 2057400 h 2971465"/>
                <a:gd name="connsiteX18" fmla="*/ 2295939 w 2726499"/>
                <a:gd name="connsiteY18" fmla="*/ 2037522 h 2971465"/>
                <a:gd name="connsiteX19" fmla="*/ 2226365 w 2726499"/>
                <a:gd name="connsiteY19" fmla="*/ 1928191 h 2971465"/>
                <a:gd name="connsiteX20" fmla="*/ 2355574 w 2726499"/>
                <a:gd name="connsiteY20" fmla="*/ 1470991 h 2971465"/>
                <a:gd name="connsiteX21" fmla="*/ 2584174 w 2726499"/>
                <a:gd name="connsiteY21" fmla="*/ 944217 h 2971465"/>
                <a:gd name="connsiteX22" fmla="*/ 2584174 w 2726499"/>
                <a:gd name="connsiteY22" fmla="*/ 735496 h 2971465"/>
                <a:gd name="connsiteX23" fmla="*/ 2534478 w 2726499"/>
                <a:gd name="connsiteY23" fmla="*/ 626165 h 2971465"/>
                <a:gd name="connsiteX24" fmla="*/ 2623930 w 2726499"/>
                <a:gd name="connsiteY24" fmla="*/ 337930 h 2971465"/>
                <a:gd name="connsiteX25" fmla="*/ 2524539 w 2726499"/>
                <a:gd name="connsiteY25" fmla="*/ 347870 h 2971465"/>
                <a:gd name="connsiteX26" fmla="*/ 2256182 w 2726499"/>
                <a:gd name="connsiteY26" fmla="*/ 397565 h 2971465"/>
                <a:gd name="connsiteX27" fmla="*/ 2136913 w 2726499"/>
                <a:gd name="connsiteY27" fmla="*/ 258417 h 2971465"/>
                <a:gd name="connsiteX28" fmla="*/ 2286000 w 2726499"/>
                <a:gd name="connsiteY28" fmla="*/ 0 h 2971465"/>
                <a:gd name="connsiteX29" fmla="*/ 1987826 w 2726499"/>
                <a:gd name="connsiteY29" fmla="*/ 159026 h 2971465"/>
                <a:gd name="connsiteX30" fmla="*/ 1739348 w 2726499"/>
                <a:gd name="connsiteY30" fmla="*/ 268356 h 2971465"/>
                <a:gd name="connsiteX31" fmla="*/ 1510748 w 2726499"/>
                <a:gd name="connsiteY31" fmla="*/ 208722 h 2971465"/>
                <a:gd name="connsiteX32" fmla="*/ 1361661 w 2726499"/>
                <a:gd name="connsiteY32" fmla="*/ 89452 h 2971465"/>
                <a:gd name="connsiteX33" fmla="*/ 1242391 w 2726499"/>
                <a:gd name="connsiteY33" fmla="*/ 318052 h 2971465"/>
                <a:gd name="connsiteX34" fmla="*/ 1013791 w 2726499"/>
                <a:gd name="connsiteY34" fmla="*/ 586409 h 2971465"/>
                <a:gd name="connsiteX35" fmla="*/ 586409 w 2726499"/>
                <a:gd name="connsiteY35" fmla="*/ 765313 h 2971465"/>
                <a:gd name="connsiteX36" fmla="*/ 536713 w 2726499"/>
                <a:gd name="connsiteY36" fmla="*/ 824948 h 2971465"/>
                <a:gd name="connsiteX37" fmla="*/ 606287 w 2726499"/>
                <a:gd name="connsiteY37" fmla="*/ 974035 h 2971465"/>
                <a:gd name="connsiteX0" fmla="*/ 606287 w 2726499"/>
                <a:gd name="connsiteY0" fmla="*/ 974035 h 2971465"/>
                <a:gd name="connsiteX1" fmla="*/ 0 w 2726499"/>
                <a:gd name="connsiteY1" fmla="*/ 1371600 h 2971465"/>
                <a:gd name="connsiteX2" fmla="*/ 357809 w 2726499"/>
                <a:gd name="connsiteY2" fmla="*/ 1331843 h 2971465"/>
                <a:gd name="connsiteX3" fmla="*/ 636104 w 2726499"/>
                <a:gd name="connsiteY3" fmla="*/ 2017643 h 2971465"/>
                <a:gd name="connsiteX4" fmla="*/ 1023730 w 2726499"/>
                <a:gd name="connsiteY4" fmla="*/ 2206487 h 2971465"/>
                <a:gd name="connsiteX5" fmla="*/ 1550504 w 2726499"/>
                <a:gd name="connsiteY5" fmla="*/ 2325756 h 2971465"/>
                <a:gd name="connsiteX6" fmla="*/ 1659835 w 2726499"/>
                <a:gd name="connsiteY6" fmla="*/ 2494722 h 2971465"/>
                <a:gd name="connsiteX7" fmla="*/ 1530626 w 2726499"/>
                <a:gd name="connsiteY7" fmla="*/ 2951922 h 2971465"/>
                <a:gd name="connsiteX8" fmla="*/ 1779104 w 2726499"/>
                <a:gd name="connsiteY8" fmla="*/ 2852530 h 2971465"/>
                <a:gd name="connsiteX9" fmla="*/ 2276061 w 2726499"/>
                <a:gd name="connsiteY9" fmla="*/ 2534478 h 2971465"/>
                <a:gd name="connsiteX10" fmla="*/ 2176669 w 2726499"/>
                <a:gd name="connsiteY10" fmla="*/ 2474843 h 2971465"/>
                <a:gd name="connsiteX11" fmla="*/ 2196548 w 2726499"/>
                <a:gd name="connsiteY11" fmla="*/ 2315817 h 2971465"/>
                <a:gd name="connsiteX12" fmla="*/ 2325756 w 2726499"/>
                <a:gd name="connsiteY12" fmla="*/ 2286000 h 2971465"/>
                <a:gd name="connsiteX13" fmla="*/ 2415209 w 2726499"/>
                <a:gd name="connsiteY13" fmla="*/ 2385391 h 2971465"/>
                <a:gd name="connsiteX14" fmla="*/ 2613991 w 2726499"/>
                <a:gd name="connsiteY14" fmla="*/ 2186609 h 2971465"/>
                <a:gd name="connsiteX15" fmla="*/ 2723322 w 2726499"/>
                <a:gd name="connsiteY15" fmla="*/ 2117035 h 2971465"/>
                <a:gd name="connsiteX16" fmla="*/ 2494722 w 2726499"/>
                <a:gd name="connsiteY16" fmla="*/ 2057400 h 2971465"/>
                <a:gd name="connsiteX17" fmla="*/ 2295939 w 2726499"/>
                <a:gd name="connsiteY17" fmla="*/ 2037522 h 2971465"/>
                <a:gd name="connsiteX18" fmla="*/ 2226365 w 2726499"/>
                <a:gd name="connsiteY18" fmla="*/ 1928191 h 2971465"/>
                <a:gd name="connsiteX19" fmla="*/ 2355574 w 2726499"/>
                <a:gd name="connsiteY19" fmla="*/ 1470991 h 2971465"/>
                <a:gd name="connsiteX20" fmla="*/ 2584174 w 2726499"/>
                <a:gd name="connsiteY20" fmla="*/ 944217 h 2971465"/>
                <a:gd name="connsiteX21" fmla="*/ 2584174 w 2726499"/>
                <a:gd name="connsiteY21" fmla="*/ 735496 h 2971465"/>
                <a:gd name="connsiteX22" fmla="*/ 2534478 w 2726499"/>
                <a:gd name="connsiteY22" fmla="*/ 626165 h 2971465"/>
                <a:gd name="connsiteX23" fmla="*/ 2623930 w 2726499"/>
                <a:gd name="connsiteY23" fmla="*/ 337930 h 2971465"/>
                <a:gd name="connsiteX24" fmla="*/ 2524539 w 2726499"/>
                <a:gd name="connsiteY24" fmla="*/ 347870 h 2971465"/>
                <a:gd name="connsiteX25" fmla="*/ 2256182 w 2726499"/>
                <a:gd name="connsiteY25" fmla="*/ 397565 h 2971465"/>
                <a:gd name="connsiteX26" fmla="*/ 2136913 w 2726499"/>
                <a:gd name="connsiteY26" fmla="*/ 258417 h 2971465"/>
                <a:gd name="connsiteX27" fmla="*/ 2286000 w 2726499"/>
                <a:gd name="connsiteY27" fmla="*/ 0 h 2971465"/>
                <a:gd name="connsiteX28" fmla="*/ 1987826 w 2726499"/>
                <a:gd name="connsiteY28" fmla="*/ 159026 h 2971465"/>
                <a:gd name="connsiteX29" fmla="*/ 1739348 w 2726499"/>
                <a:gd name="connsiteY29" fmla="*/ 268356 h 2971465"/>
                <a:gd name="connsiteX30" fmla="*/ 1510748 w 2726499"/>
                <a:gd name="connsiteY30" fmla="*/ 208722 h 2971465"/>
                <a:gd name="connsiteX31" fmla="*/ 1361661 w 2726499"/>
                <a:gd name="connsiteY31" fmla="*/ 89452 h 2971465"/>
                <a:gd name="connsiteX32" fmla="*/ 1242391 w 2726499"/>
                <a:gd name="connsiteY32" fmla="*/ 318052 h 2971465"/>
                <a:gd name="connsiteX33" fmla="*/ 1013791 w 2726499"/>
                <a:gd name="connsiteY33" fmla="*/ 586409 h 2971465"/>
                <a:gd name="connsiteX34" fmla="*/ 586409 w 2726499"/>
                <a:gd name="connsiteY34" fmla="*/ 765313 h 2971465"/>
                <a:gd name="connsiteX35" fmla="*/ 536713 w 2726499"/>
                <a:gd name="connsiteY35" fmla="*/ 824948 h 2971465"/>
                <a:gd name="connsiteX36" fmla="*/ 606287 w 2726499"/>
                <a:gd name="connsiteY36" fmla="*/ 974035 h 2971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726499" h="2971465">
                  <a:moveTo>
                    <a:pt x="606287" y="974035"/>
                  </a:moveTo>
                  <a:cubicBezTo>
                    <a:pt x="516835" y="1065144"/>
                    <a:pt x="202096" y="1239078"/>
                    <a:pt x="0" y="1371600"/>
                  </a:cubicBezTo>
                  <a:cubicBezTo>
                    <a:pt x="119270" y="1358348"/>
                    <a:pt x="251792" y="1224169"/>
                    <a:pt x="357809" y="1331843"/>
                  </a:cubicBezTo>
                  <a:cubicBezTo>
                    <a:pt x="463826" y="1439517"/>
                    <a:pt x="525117" y="1871869"/>
                    <a:pt x="636104" y="2017643"/>
                  </a:cubicBezTo>
                  <a:cubicBezTo>
                    <a:pt x="747091" y="2163417"/>
                    <a:pt x="871330" y="2155135"/>
                    <a:pt x="1023730" y="2206487"/>
                  </a:cubicBezTo>
                  <a:cubicBezTo>
                    <a:pt x="1176130" y="2257839"/>
                    <a:pt x="1444487" y="2277717"/>
                    <a:pt x="1550504" y="2325756"/>
                  </a:cubicBezTo>
                  <a:cubicBezTo>
                    <a:pt x="1656521" y="2373795"/>
                    <a:pt x="1663148" y="2390361"/>
                    <a:pt x="1659835" y="2494722"/>
                  </a:cubicBezTo>
                  <a:cubicBezTo>
                    <a:pt x="1656522" y="2599083"/>
                    <a:pt x="1510748" y="2892287"/>
                    <a:pt x="1530626" y="2951922"/>
                  </a:cubicBezTo>
                  <a:cubicBezTo>
                    <a:pt x="1550504" y="3011557"/>
                    <a:pt x="1654865" y="2922104"/>
                    <a:pt x="1779104" y="2852530"/>
                  </a:cubicBezTo>
                  <a:cubicBezTo>
                    <a:pt x="1903343" y="2782956"/>
                    <a:pt x="2276061" y="2534478"/>
                    <a:pt x="2276061" y="2534478"/>
                  </a:cubicBezTo>
                  <a:cubicBezTo>
                    <a:pt x="2342322" y="2471530"/>
                    <a:pt x="2214769" y="2491408"/>
                    <a:pt x="2176669" y="2474843"/>
                  </a:cubicBezTo>
                  <a:cubicBezTo>
                    <a:pt x="2163417" y="2438400"/>
                    <a:pt x="2171700" y="2347291"/>
                    <a:pt x="2196548" y="2315817"/>
                  </a:cubicBezTo>
                  <a:cubicBezTo>
                    <a:pt x="2221396" y="2284343"/>
                    <a:pt x="2289313" y="2274404"/>
                    <a:pt x="2325756" y="2286000"/>
                  </a:cubicBezTo>
                  <a:cubicBezTo>
                    <a:pt x="2362199" y="2297596"/>
                    <a:pt x="2393674" y="2377108"/>
                    <a:pt x="2415209" y="2385391"/>
                  </a:cubicBezTo>
                  <a:cubicBezTo>
                    <a:pt x="2481470" y="2319130"/>
                    <a:pt x="2562639" y="2231335"/>
                    <a:pt x="2613991" y="2186609"/>
                  </a:cubicBezTo>
                  <a:cubicBezTo>
                    <a:pt x="2665343" y="2141883"/>
                    <a:pt x="2743200" y="2138570"/>
                    <a:pt x="2723322" y="2117035"/>
                  </a:cubicBezTo>
                  <a:cubicBezTo>
                    <a:pt x="2703444" y="2095500"/>
                    <a:pt x="2565953" y="2070652"/>
                    <a:pt x="2494722" y="2057400"/>
                  </a:cubicBezTo>
                  <a:cubicBezTo>
                    <a:pt x="2423492" y="2044148"/>
                    <a:pt x="2340665" y="2059057"/>
                    <a:pt x="2295939" y="2037522"/>
                  </a:cubicBezTo>
                  <a:cubicBezTo>
                    <a:pt x="2251213" y="2015987"/>
                    <a:pt x="2216426" y="2022613"/>
                    <a:pt x="2226365" y="1928191"/>
                  </a:cubicBezTo>
                  <a:cubicBezTo>
                    <a:pt x="2236304" y="1833769"/>
                    <a:pt x="2295939" y="1634987"/>
                    <a:pt x="2355574" y="1470991"/>
                  </a:cubicBezTo>
                  <a:cubicBezTo>
                    <a:pt x="2415209" y="1306995"/>
                    <a:pt x="2546074" y="1066800"/>
                    <a:pt x="2584174" y="944217"/>
                  </a:cubicBezTo>
                  <a:cubicBezTo>
                    <a:pt x="2622274" y="821634"/>
                    <a:pt x="2592457" y="788505"/>
                    <a:pt x="2584174" y="735496"/>
                  </a:cubicBezTo>
                  <a:cubicBezTo>
                    <a:pt x="2575891" y="682487"/>
                    <a:pt x="2527852" y="692426"/>
                    <a:pt x="2534478" y="626165"/>
                  </a:cubicBezTo>
                  <a:cubicBezTo>
                    <a:pt x="2541104" y="559904"/>
                    <a:pt x="2625586" y="384312"/>
                    <a:pt x="2623930" y="337930"/>
                  </a:cubicBezTo>
                  <a:cubicBezTo>
                    <a:pt x="2622274" y="291548"/>
                    <a:pt x="2585830" y="337931"/>
                    <a:pt x="2524539" y="347870"/>
                  </a:cubicBezTo>
                  <a:cubicBezTo>
                    <a:pt x="2463248" y="357809"/>
                    <a:pt x="2320786" y="412474"/>
                    <a:pt x="2256182" y="397565"/>
                  </a:cubicBezTo>
                  <a:cubicBezTo>
                    <a:pt x="2191578" y="382656"/>
                    <a:pt x="2131943" y="324678"/>
                    <a:pt x="2136913" y="258417"/>
                  </a:cubicBezTo>
                  <a:cubicBezTo>
                    <a:pt x="2141883" y="192156"/>
                    <a:pt x="2272748" y="51352"/>
                    <a:pt x="2286000" y="0"/>
                  </a:cubicBezTo>
                  <a:cubicBezTo>
                    <a:pt x="2186609" y="53009"/>
                    <a:pt x="2078935" y="114300"/>
                    <a:pt x="1987826" y="159026"/>
                  </a:cubicBezTo>
                  <a:cubicBezTo>
                    <a:pt x="1896717" y="203752"/>
                    <a:pt x="1818861" y="260073"/>
                    <a:pt x="1739348" y="268356"/>
                  </a:cubicBezTo>
                  <a:cubicBezTo>
                    <a:pt x="1659835" y="276639"/>
                    <a:pt x="1573696" y="238539"/>
                    <a:pt x="1510748" y="208722"/>
                  </a:cubicBezTo>
                  <a:cubicBezTo>
                    <a:pt x="1447800" y="178905"/>
                    <a:pt x="1406387" y="71230"/>
                    <a:pt x="1361661" y="89452"/>
                  </a:cubicBezTo>
                  <a:cubicBezTo>
                    <a:pt x="1316935" y="107674"/>
                    <a:pt x="1300369" y="235226"/>
                    <a:pt x="1242391" y="318052"/>
                  </a:cubicBezTo>
                  <a:cubicBezTo>
                    <a:pt x="1184413" y="400878"/>
                    <a:pt x="1123121" y="511866"/>
                    <a:pt x="1013791" y="586409"/>
                  </a:cubicBezTo>
                  <a:cubicBezTo>
                    <a:pt x="904461" y="660952"/>
                    <a:pt x="665922" y="725557"/>
                    <a:pt x="586409" y="765313"/>
                  </a:cubicBezTo>
                  <a:cubicBezTo>
                    <a:pt x="506896" y="805069"/>
                    <a:pt x="533400" y="798444"/>
                    <a:pt x="536713" y="824948"/>
                  </a:cubicBezTo>
                  <a:cubicBezTo>
                    <a:pt x="540026" y="851452"/>
                    <a:pt x="695739" y="882926"/>
                    <a:pt x="606287" y="974035"/>
                  </a:cubicBezTo>
                  <a:close/>
                </a:path>
              </a:pathLst>
            </a:custGeom>
            <a:solidFill>
              <a:srgbClr val="C6DAF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7185645" y="2413324"/>
              <a:ext cx="1271172" cy="921896"/>
            </a:xfrm>
            <a:prstGeom prst="ellipse">
              <a:avLst/>
            </a:prstGeom>
            <a:solidFill>
              <a:srgbClr val="9BA8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8224812" y="2484078"/>
              <a:ext cx="466823" cy="695729"/>
              <a:chOff x="8080032" y="2374858"/>
              <a:chExt cx="466823" cy="695729"/>
            </a:xfrm>
          </p:grpSpPr>
          <p:sp>
            <p:nvSpPr>
              <p:cNvPr id="7" name="任意多边形 6"/>
              <p:cNvSpPr/>
              <p:nvPr/>
            </p:nvSpPr>
            <p:spPr>
              <a:xfrm>
                <a:off x="8080032" y="2374858"/>
                <a:ext cx="466823" cy="695729"/>
              </a:xfrm>
              <a:custGeom>
                <a:avLst/>
                <a:gdLst>
                  <a:gd name="connsiteX0" fmla="*/ 53515 w 466956"/>
                  <a:gd name="connsiteY0" fmla="*/ 43379 h 700803"/>
                  <a:gd name="connsiteX1" fmla="*/ 2715 w 466956"/>
                  <a:gd name="connsiteY1" fmla="*/ 139899 h 700803"/>
                  <a:gd name="connsiteX2" fmla="*/ 124635 w 466956"/>
                  <a:gd name="connsiteY2" fmla="*/ 317699 h 700803"/>
                  <a:gd name="connsiteX3" fmla="*/ 114475 w 466956"/>
                  <a:gd name="connsiteY3" fmla="*/ 541219 h 700803"/>
                  <a:gd name="connsiteX4" fmla="*/ 104315 w 466956"/>
                  <a:gd name="connsiteY4" fmla="*/ 668219 h 700803"/>
                  <a:gd name="connsiteX5" fmla="*/ 332915 w 466956"/>
                  <a:gd name="connsiteY5" fmla="*/ 693619 h 700803"/>
                  <a:gd name="connsiteX6" fmla="*/ 459915 w 466956"/>
                  <a:gd name="connsiteY6" fmla="*/ 561539 h 700803"/>
                  <a:gd name="connsiteX7" fmla="*/ 424355 w 466956"/>
                  <a:gd name="connsiteY7" fmla="*/ 226259 h 700803"/>
                  <a:gd name="connsiteX8" fmla="*/ 205915 w 466956"/>
                  <a:gd name="connsiteY8" fmla="*/ 12899 h 700803"/>
                  <a:gd name="connsiteX9" fmla="*/ 53515 w 466956"/>
                  <a:gd name="connsiteY9" fmla="*/ 43379 h 700803"/>
                  <a:gd name="connsiteX0" fmla="*/ 53515 w 466956"/>
                  <a:gd name="connsiteY0" fmla="*/ 43379 h 708113"/>
                  <a:gd name="connsiteX1" fmla="*/ 2715 w 466956"/>
                  <a:gd name="connsiteY1" fmla="*/ 139899 h 708113"/>
                  <a:gd name="connsiteX2" fmla="*/ 124635 w 466956"/>
                  <a:gd name="connsiteY2" fmla="*/ 317699 h 708113"/>
                  <a:gd name="connsiteX3" fmla="*/ 114475 w 466956"/>
                  <a:gd name="connsiteY3" fmla="*/ 541219 h 708113"/>
                  <a:gd name="connsiteX4" fmla="*/ 104315 w 466956"/>
                  <a:gd name="connsiteY4" fmla="*/ 668219 h 708113"/>
                  <a:gd name="connsiteX5" fmla="*/ 332915 w 466956"/>
                  <a:gd name="connsiteY5" fmla="*/ 693619 h 708113"/>
                  <a:gd name="connsiteX6" fmla="*/ 459915 w 466956"/>
                  <a:gd name="connsiteY6" fmla="*/ 561539 h 708113"/>
                  <a:gd name="connsiteX7" fmla="*/ 424355 w 466956"/>
                  <a:gd name="connsiteY7" fmla="*/ 226259 h 708113"/>
                  <a:gd name="connsiteX8" fmla="*/ 205915 w 466956"/>
                  <a:gd name="connsiteY8" fmla="*/ 12899 h 708113"/>
                  <a:gd name="connsiteX9" fmla="*/ 53515 w 466956"/>
                  <a:gd name="connsiteY9" fmla="*/ 43379 h 708113"/>
                  <a:gd name="connsiteX0" fmla="*/ 53515 w 466956"/>
                  <a:gd name="connsiteY0" fmla="*/ 43379 h 701619"/>
                  <a:gd name="connsiteX1" fmla="*/ 2715 w 466956"/>
                  <a:gd name="connsiteY1" fmla="*/ 139899 h 701619"/>
                  <a:gd name="connsiteX2" fmla="*/ 124635 w 466956"/>
                  <a:gd name="connsiteY2" fmla="*/ 317699 h 701619"/>
                  <a:gd name="connsiteX3" fmla="*/ 106855 w 466956"/>
                  <a:gd name="connsiteY3" fmla="*/ 514549 h 701619"/>
                  <a:gd name="connsiteX4" fmla="*/ 104315 w 466956"/>
                  <a:gd name="connsiteY4" fmla="*/ 668219 h 701619"/>
                  <a:gd name="connsiteX5" fmla="*/ 332915 w 466956"/>
                  <a:gd name="connsiteY5" fmla="*/ 693619 h 701619"/>
                  <a:gd name="connsiteX6" fmla="*/ 459915 w 466956"/>
                  <a:gd name="connsiteY6" fmla="*/ 561539 h 701619"/>
                  <a:gd name="connsiteX7" fmla="*/ 424355 w 466956"/>
                  <a:gd name="connsiteY7" fmla="*/ 226259 h 701619"/>
                  <a:gd name="connsiteX8" fmla="*/ 205915 w 466956"/>
                  <a:gd name="connsiteY8" fmla="*/ 12899 h 701619"/>
                  <a:gd name="connsiteX9" fmla="*/ 53515 w 466956"/>
                  <a:gd name="connsiteY9" fmla="*/ 43379 h 701619"/>
                  <a:gd name="connsiteX0" fmla="*/ 53515 w 466956"/>
                  <a:gd name="connsiteY0" fmla="*/ 43379 h 707569"/>
                  <a:gd name="connsiteX1" fmla="*/ 2715 w 466956"/>
                  <a:gd name="connsiteY1" fmla="*/ 139899 h 707569"/>
                  <a:gd name="connsiteX2" fmla="*/ 124635 w 466956"/>
                  <a:gd name="connsiteY2" fmla="*/ 317699 h 707569"/>
                  <a:gd name="connsiteX3" fmla="*/ 106855 w 466956"/>
                  <a:gd name="connsiteY3" fmla="*/ 514549 h 707569"/>
                  <a:gd name="connsiteX4" fmla="*/ 148130 w 466956"/>
                  <a:gd name="connsiteY4" fmla="*/ 683459 h 707569"/>
                  <a:gd name="connsiteX5" fmla="*/ 332915 w 466956"/>
                  <a:gd name="connsiteY5" fmla="*/ 693619 h 707569"/>
                  <a:gd name="connsiteX6" fmla="*/ 459915 w 466956"/>
                  <a:gd name="connsiteY6" fmla="*/ 561539 h 707569"/>
                  <a:gd name="connsiteX7" fmla="*/ 424355 w 466956"/>
                  <a:gd name="connsiteY7" fmla="*/ 226259 h 707569"/>
                  <a:gd name="connsiteX8" fmla="*/ 205915 w 466956"/>
                  <a:gd name="connsiteY8" fmla="*/ 12899 h 707569"/>
                  <a:gd name="connsiteX9" fmla="*/ 53515 w 466956"/>
                  <a:gd name="connsiteY9" fmla="*/ 43379 h 707569"/>
                  <a:gd name="connsiteX0" fmla="*/ 53515 w 466956"/>
                  <a:gd name="connsiteY0" fmla="*/ 43379 h 696967"/>
                  <a:gd name="connsiteX1" fmla="*/ 2715 w 466956"/>
                  <a:gd name="connsiteY1" fmla="*/ 139899 h 696967"/>
                  <a:gd name="connsiteX2" fmla="*/ 124635 w 466956"/>
                  <a:gd name="connsiteY2" fmla="*/ 317699 h 696967"/>
                  <a:gd name="connsiteX3" fmla="*/ 106855 w 466956"/>
                  <a:gd name="connsiteY3" fmla="*/ 514549 h 696967"/>
                  <a:gd name="connsiteX4" fmla="*/ 129080 w 466956"/>
                  <a:gd name="connsiteY4" fmla="*/ 645359 h 696967"/>
                  <a:gd name="connsiteX5" fmla="*/ 332915 w 466956"/>
                  <a:gd name="connsiteY5" fmla="*/ 693619 h 696967"/>
                  <a:gd name="connsiteX6" fmla="*/ 459915 w 466956"/>
                  <a:gd name="connsiteY6" fmla="*/ 561539 h 696967"/>
                  <a:gd name="connsiteX7" fmla="*/ 424355 w 466956"/>
                  <a:gd name="connsiteY7" fmla="*/ 226259 h 696967"/>
                  <a:gd name="connsiteX8" fmla="*/ 205915 w 466956"/>
                  <a:gd name="connsiteY8" fmla="*/ 12899 h 696967"/>
                  <a:gd name="connsiteX9" fmla="*/ 53515 w 466956"/>
                  <a:gd name="connsiteY9" fmla="*/ 43379 h 696967"/>
                  <a:gd name="connsiteX0" fmla="*/ 53515 w 466956"/>
                  <a:gd name="connsiteY0" fmla="*/ 43379 h 697172"/>
                  <a:gd name="connsiteX1" fmla="*/ 2715 w 466956"/>
                  <a:gd name="connsiteY1" fmla="*/ 139899 h 697172"/>
                  <a:gd name="connsiteX2" fmla="*/ 124635 w 466956"/>
                  <a:gd name="connsiteY2" fmla="*/ 317699 h 697172"/>
                  <a:gd name="connsiteX3" fmla="*/ 122095 w 466956"/>
                  <a:gd name="connsiteY3" fmla="*/ 497404 h 697172"/>
                  <a:gd name="connsiteX4" fmla="*/ 129080 w 466956"/>
                  <a:gd name="connsiteY4" fmla="*/ 645359 h 697172"/>
                  <a:gd name="connsiteX5" fmla="*/ 332915 w 466956"/>
                  <a:gd name="connsiteY5" fmla="*/ 693619 h 697172"/>
                  <a:gd name="connsiteX6" fmla="*/ 459915 w 466956"/>
                  <a:gd name="connsiteY6" fmla="*/ 561539 h 697172"/>
                  <a:gd name="connsiteX7" fmla="*/ 424355 w 466956"/>
                  <a:gd name="connsiteY7" fmla="*/ 226259 h 697172"/>
                  <a:gd name="connsiteX8" fmla="*/ 205915 w 466956"/>
                  <a:gd name="connsiteY8" fmla="*/ 12899 h 697172"/>
                  <a:gd name="connsiteX9" fmla="*/ 53515 w 466956"/>
                  <a:gd name="connsiteY9" fmla="*/ 43379 h 697172"/>
                  <a:gd name="connsiteX0" fmla="*/ 53515 w 466956"/>
                  <a:gd name="connsiteY0" fmla="*/ 43379 h 697172"/>
                  <a:gd name="connsiteX1" fmla="*/ 2715 w 466956"/>
                  <a:gd name="connsiteY1" fmla="*/ 139899 h 697172"/>
                  <a:gd name="connsiteX2" fmla="*/ 124635 w 466956"/>
                  <a:gd name="connsiteY2" fmla="*/ 317699 h 697172"/>
                  <a:gd name="connsiteX3" fmla="*/ 122095 w 466956"/>
                  <a:gd name="connsiteY3" fmla="*/ 497404 h 697172"/>
                  <a:gd name="connsiteX4" fmla="*/ 129080 w 466956"/>
                  <a:gd name="connsiteY4" fmla="*/ 645359 h 697172"/>
                  <a:gd name="connsiteX5" fmla="*/ 332915 w 466956"/>
                  <a:gd name="connsiteY5" fmla="*/ 693619 h 697172"/>
                  <a:gd name="connsiteX6" fmla="*/ 459915 w 466956"/>
                  <a:gd name="connsiteY6" fmla="*/ 561539 h 697172"/>
                  <a:gd name="connsiteX7" fmla="*/ 424355 w 466956"/>
                  <a:gd name="connsiteY7" fmla="*/ 226259 h 697172"/>
                  <a:gd name="connsiteX8" fmla="*/ 205915 w 466956"/>
                  <a:gd name="connsiteY8" fmla="*/ 12899 h 697172"/>
                  <a:gd name="connsiteX9" fmla="*/ 53515 w 466956"/>
                  <a:gd name="connsiteY9" fmla="*/ 43379 h 697172"/>
                  <a:gd name="connsiteX0" fmla="*/ 53515 w 466956"/>
                  <a:gd name="connsiteY0" fmla="*/ 43379 h 699169"/>
                  <a:gd name="connsiteX1" fmla="*/ 2715 w 466956"/>
                  <a:gd name="connsiteY1" fmla="*/ 139899 h 699169"/>
                  <a:gd name="connsiteX2" fmla="*/ 124635 w 466956"/>
                  <a:gd name="connsiteY2" fmla="*/ 317699 h 699169"/>
                  <a:gd name="connsiteX3" fmla="*/ 122095 w 466956"/>
                  <a:gd name="connsiteY3" fmla="*/ 497404 h 699169"/>
                  <a:gd name="connsiteX4" fmla="*/ 142415 w 466956"/>
                  <a:gd name="connsiteY4" fmla="*/ 656789 h 699169"/>
                  <a:gd name="connsiteX5" fmla="*/ 332915 w 466956"/>
                  <a:gd name="connsiteY5" fmla="*/ 693619 h 699169"/>
                  <a:gd name="connsiteX6" fmla="*/ 459915 w 466956"/>
                  <a:gd name="connsiteY6" fmla="*/ 561539 h 699169"/>
                  <a:gd name="connsiteX7" fmla="*/ 424355 w 466956"/>
                  <a:gd name="connsiteY7" fmla="*/ 226259 h 699169"/>
                  <a:gd name="connsiteX8" fmla="*/ 205915 w 466956"/>
                  <a:gd name="connsiteY8" fmla="*/ 12899 h 699169"/>
                  <a:gd name="connsiteX9" fmla="*/ 53515 w 466956"/>
                  <a:gd name="connsiteY9" fmla="*/ 43379 h 699169"/>
                  <a:gd name="connsiteX0" fmla="*/ 53305 w 466746"/>
                  <a:gd name="connsiteY0" fmla="*/ 43379 h 699169"/>
                  <a:gd name="connsiteX1" fmla="*/ 2505 w 466746"/>
                  <a:gd name="connsiteY1" fmla="*/ 139899 h 699169"/>
                  <a:gd name="connsiteX2" fmla="*/ 120615 w 466746"/>
                  <a:gd name="connsiteY2" fmla="*/ 300554 h 699169"/>
                  <a:gd name="connsiteX3" fmla="*/ 121885 w 466746"/>
                  <a:gd name="connsiteY3" fmla="*/ 497404 h 699169"/>
                  <a:gd name="connsiteX4" fmla="*/ 142205 w 466746"/>
                  <a:gd name="connsiteY4" fmla="*/ 656789 h 699169"/>
                  <a:gd name="connsiteX5" fmla="*/ 332705 w 466746"/>
                  <a:gd name="connsiteY5" fmla="*/ 693619 h 699169"/>
                  <a:gd name="connsiteX6" fmla="*/ 459705 w 466746"/>
                  <a:gd name="connsiteY6" fmla="*/ 561539 h 699169"/>
                  <a:gd name="connsiteX7" fmla="*/ 424145 w 466746"/>
                  <a:gd name="connsiteY7" fmla="*/ 226259 h 699169"/>
                  <a:gd name="connsiteX8" fmla="*/ 205705 w 466746"/>
                  <a:gd name="connsiteY8" fmla="*/ 12899 h 699169"/>
                  <a:gd name="connsiteX9" fmla="*/ 53305 w 466746"/>
                  <a:gd name="connsiteY9" fmla="*/ 43379 h 699169"/>
                  <a:gd name="connsiteX0" fmla="*/ 53305 w 466746"/>
                  <a:gd name="connsiteY0" fmla="*/ 43379 h 699128"/>
                  <a:gd name="connsiteX1" fmla="*/ 2505 w 466746"/>
                  <a:gd name="connsiteY1" fmla="*/ 139899 h 699128"/>
                  <a:gd name="connsiteX2" fmla="*/ 120615 w 466746"/>
                  <a:gd name="connsiteY2" fmla="*/ 300554 h 699128"/>
                  <a:gd name="connsiteX3" fmla="*/ 114265 w 466746"/>
                  <a:gd name="connsiteY3" fmla="*/ 499309 h 699128"/>
                  <a:gd name="connsiteX4" fmla="*/ 142205 w 466746"/>
                  <a:gd name="connsiteY4" fmla="*/ 656789 h 699128"/>
                  <a:gd name="connsiteX5" fmla="*/ 332705 w 466746"/>
                  <a:gd name="connsiteY5" fmla="*/ 693619 h 699128"/>
                  <a:gd name="connsiteX6" fmla="*/ 459705 w 466746"/>
                  <a:gd name="connsiteY6" fmla="*/ 561539 h 699128"/>
                  <a:gd name="connsiteX7" fmla="*/ 424145 w 466746"/>
                  <a:gd name="connsiteY7" fmla="*/ 226259 h 699128"/>
                  <a:gd name="connsiteX8" fmla="*/ 205705 w 466746"/>
                  <a:gd name="connsiteY8" fmla="*/ 12899 h 699128"/>
                  <a:gd name="connsiteX9" fmla="*/ 53305 w 466746"/>
                  <a:gd name="connsiteY9" fmla="*/ 43379 h 699128"/>
                  <a:gd name="connsiteX0" fmla="*/ 53305 w 466746"/>
                  <a:gd name="connsiteY0" fmla="*/ 28207 h 703006"/>
                  <a:gd name="connsiteX1" fmla="*/ 2505 w 466746"/>
                  <a:gd name="connsiteY1" fmla="*/ 143777 h 703006"/>
                  <a:gd name="connsiteX2" fmla="*/ 120615 w 466746"/>
                  <a:gd name="connsiteY2" fmla="*/ 304432 h 703006"/>
                  <a:gd name="connsiteX3" fmla="*/ 114265 w 466746"/>
                  <a:gd name="connsiteY3" fmla="*/ 503187 h 703006"/>
                  <a:gd name="connsiteX4" fmla="*/ 142205 w 466746"/>
                  <a:gd name="connsiteY4" fmla="*/ 660667 h 703006"/>
                  <a:gd name="connsiteX5" fmla="*/ 332705 w 466746"/>
                  <a:gd name="connsiteY5" fmla="*/ 697497 h 703006"/>
                  <a:gd name="connsiteX6" fmla="*/ 459705 w 466746"/>
                  <a:gd name="connsiteY6" fmla="*/ 565417 h 703006"/>
                  <a:gd name="connsiteX7" fmla="*/ 424145 w 466746"/>
                  <a:gd name="connsiteY7" fmla="*/ 230137 h 703006"/>
                  <a:gd name="connsiteX8" fmla="*/ 205705 w 466746"/>
                  <a:gd name="connsiteY8" fmla="*/ 16777 h 703006"/>
                  <a:gd name="connsiteX9" fmla="*/ 53305 w 466746"/>
                  <a:gd name="connsiteY9" fmla="*/ 28207 h 703006"/>
                  <a:gd name="connsiteX0" fmla="*/ 53593 w 467034"/>
                  <a:gd name="connsiteY0" fmla="*/ 34073 h 708872"/>
                  <a:gd name="connsiteX1" fmla="*/ 2793 w 467034"/>
                  <a:gd name="connsiteY1" fmla="*/ 149643 h 708872"/>
                  <a:gd name="connsiteX2" fmla="*/ 120903 w 467034"/>
                  <a:gd name="connsiteY2" fmla="*/ 310298 h 708872"/>
                  <a:gd name="connsiteX3" fmla="*/ 114553 w 467034"/>
                  <a:gd name="connsiteY3" fmla="*/ 509053 h 708872"/>
                  <a:gd name="connsiteX4" fmla="*/ 142493 w 467034"/>
                  <a:gd name="connsiteY4" fmla="*/ 666533 h 708872"/>
                  <a:gd name="connsiteX5" fmla="*/ 332993 w 467034"/>
                  <a:gd name="connsiteY5" fmla="*/ 703363 h 708872"/>
                  <a:gd name="connsiteX6" fmla="*/ 459993 w 467034"/>
                  <a:gd name="connsiteY6" fmla="*/ 571283 h 708872"/>
                  <a:gd name="connsiteX7" fmla="*/ 424433 w 467034"/>
                  <a:gd name="connsiteY7" fmla="*/ 236003 h 708872"/>
                  <a:gd name="connsiteX8" fmla="*/ 232663 w 467034"/>
                  <a:gd name="connsiteY8" fmla="*/ 15023 h 708872"/>
                  <a:gd name="connsiteX9" fmla="*/ 53593 w 467034"/>
                  <a:gd name="connsiteY9" fmla="*/ 34073 h 708872"/>
                  <a:gd name="connsiteX0" fmla="*/ 53593 w 467034"/>
                  <a:gd name="connsiteY0" fmla="*/ 29001 h 703800"/>
                  <a:gd name="connsiteX1" fmla="*/ 2793 w 467034"/>
                  <a:gd name="connsiteY1" fmla="*/ 144571 h 703800"/>
                  <a:gd name="connsiteX2" fmla="*/ 120903 w 467034"/>
                  <a:gd name="connsiteY2" fmla="*/ 305226 h 703800"/>
                  <a:gd name="connsiteX3" fmla="*/ 114553 w 467034"/>
                  <a:gd name="connsiteY3" fmla="*/ 503981 h 703800"/>
                  <a:gd name="connsiteX4" fmla="*/ 142493 w 467034"/>
                  <a:gd name="connsiteY4" fmla="*/ 661461 h 703800"/>
                  <a:gd name="connsiteX5" fmla="*/ 332993 w 467034"/>
                  <a:gd name="connsiteY5" fmla="*/ 698291 h 703800"/>
                  <a:gd name="connsiteX6" fmla="*/ 459993 w 467034"/>
                  <a:gd name="connsiteY6" fmla="*/ 566211 h 703800"/>
                  <a:gd name="connsiteX7" fmla="*/ 424433 w 467034"/>
                  <a:gd name="connsiteY7" fmla="*/ 230931 h 703800"/>
                  <a:gd name="connsiteX8" fmla="*/ 232663 w 467034"/>
                  <a:gd name="connsiteY8" fmla="*/ 9951 h 703800"/>
                  <a:gd name="connsiteX9" fmla="*/ 53593 w 467034"/>
                  <a:gd name="connsiteY9" fmla="*/ 29001 h 703800"/>
                  <a:gd name="connsiteX0" fmla="*/ 53382 w 466823"/>
                  <a:gd name="connsiteY0" fmla="*/ 20455 h 695254"/>
                  <a:gd name="connsiteX1" fmla="*/ 2582 w 466823"/>
                  <a:gd name="connsiteY1" fmla="*/ 136025 h 695254"/>
                  <a:gd name="connsiteX2" fmla="*/ 120692 w 466823"/>
                  <a:gd name="connsiteY2" fmla="*/ 296680 h 695254"/>
                  <a:gd name="connsiteX3" fmla="*/ 114342 w 466823"/>
                  <a:gd name="connsiteY3" fmla="*/ 495435 h 695254"/>
                  <a:gd name="connsiteX4" fmla="*/ 142282 w 466823"/>
                  <a:gd name="connsiteY4" fmla="*/ 652915 h 695254"/>
                  <a:gd name="connsiteX5" fmla="*/ 332782 w 466823"/>
                  <a:gd name="connsiteY5" fmla="*/ 689745 h 695254"/>
                  <a:gd name="connsiteX6" fmla="*/ 459782 w 466823"/>
                  <a:gd name="connsiteY6" fmla="*/ 557665 h 695254"/>
                  <a:gd name="connsiteX7" fmla="*/ 424222 w 466823"/>
                  <a:gd name="connsiteY7" fmla="*/ 222385 h 695254"/>
                  <a:gd name="connsiteX8" fmla="*/ 213402 w 466823"/>
                  <a:gd name="connsiteY8" fmla="*/ 12835 h 695254"/>
                  <a:gd name="connsiteX9" fmla="*/ 53382 w 466823"/>
                  <a:gd name="connsiteY9" fmla="*/ 20455 h 695254"/>
                  <a:gd name="connsiteX0" fmla="*/ 53382 w 466823"/>
                  <a:gd name="connsiteY0" fmla="*/ 27087 h 701886"/>
                  <a:gd name="connsiteX1" fmla="*/ 2582 w 466823"/>
                  <a:gd name="connsiteY1" fmla="*/ 142657 h 701886"/>
                  <a:gd name="connsiteX2" fmla="*/ 120692 w 466823"/>
                  <a:gd name="connsiteY2" fmla="*/ 303312 h 701886"/>
                  <a:gd name="connsiteX3" fmla="*/ 114342 w 466823"/>
                  <a:gd name="connsiteY3" fmla="*/ 502067 h 701886"/>
                  <a:gd name="connsiteX4" fmla="*/ 142282 w 466823"/>
                  <a:gd name="connsiteY4" fmla="*/ 659547 h 701886"/>
                  <a:gd name="connsiteX5" fmla="*/ 332782 w 466823"/>
                  <a:gd name="connsiteY5" fmla="*/ 696377 h 701886"/>
                  <a:gd name="connsiteX6" fmla="*/ 459782 w 466823"/>
                  <a:gd name="connsiteY6" fmla="*/ 564297 h 701886"/>
                  <a:gd name="connsiteX7" fmla="*/ 424222 w 466823"/>
                  <a:gd name="connsiteY7" fmla="*/ 229017 h 701886"/>
                  <a:gd name="connsiteX8" fmla="*/ 213402 w 466823"/>
                  <a:gd name="connsiteY8" fmla="*/ 19467 h 701886"/>
                  <a:gd name="connsiteX9" fmla="*/ 53382 w 466823"/>
                  <a:gd name="connsiteY9" fmla="*/ 27087 h 701886"/>
                  <a:gd name="connsiteX0" fmla="*/ 53382 w 466823"/>
                  <a:gd name="connsiteY0" fmla="*/ 25419 h 700218"/>
                  <a:gd name="connsiteX1" fmla="*/ 2582 w 466823"/>
                  <a:gd name="connsiteY1" fmla="*/ 140989 h 700218"/>
                  <a:gd name="connsiteX2" fmla="*/ 120692 w 466823"/>
                  <a:gd name="connsiteY2" fmla="*/ 301644 h 700218"/>
                  <a:gd name="connsiteX3" fmla="*/ 114342 w 466823"/>
                  <a:gd name="connsiteY3" fmla="*/ 500399 h 700218"/>
                  <a:gd name="connsiteX4" fmla="*/ 142282 w 466823"/>
                  <a:gd name="connsiteY4" fmla="*/ 657879 h 700218"/>
                  <a:gd name="connsiteX5" fmla="*/ 332782 w 466823"/>
                  <a:gd name="connsiteY5" fmla="*/ 694709 h 700218"/>
                  <a:gd name="connsiteX6" fmla="*/ 459782 w 466823"/>
                  <a:gd name="connsiteY6" fmla="*/ 562629 h 700218"/>
                  <a:gd name="connsiteX7" fmla="*/ 424222 w 466823"/>
                  <a:gd name="connsiteY7" fmla="*/ 227349 h 700218"/>
                  <a:gd name="connsiteX8" fmla="*/ 213402 w 466823"/>
                  <a:gd name="connsiteY8" fmla="*/ 17799 h 700218"/>
                  <a:gd name="connsiteX9" fmla="*/ 53382 w 466823"/>
                  <a:gd name="connsiteY9" fmla="*/ 25419 h 700218"/>
                  <a:gd name="connsiteX0" fmla="*/ 53382 w 466823"/>
                  <a:gd name="connsiteY0" fmla="*/ 22100 h 696899"/>
                  <a:gd name="connsiteX1" fmla="*/ 2582 w 466823"/>
                  <a:gd name="connsiteY1" fmla="*/ 137670 h 696899"/>
                  <a:gd name="connsiteX2" fmla="*/ 120692 w 466823"/>
                  <a:gd name="connsiteY2" fmla="*/ 298325 h 696899"/>
                  <a:gd name="connsiteX3" fmla="*/ 114342 w 466823"/>
                  <a:gd name="connsiteY3" fmla="*/ 497080 h 696899"/>
                  <a:gd name="connsiteX4" fmla="*/ 142282 w 466823"/>
                  <a:gd name="connsiteY4" fmla="*/ 654560 h 696899"/>
                  <a:gd name="connsiteX5" fmla="*/ 332782 w 466823"/>
                  <a:gd name="connsiteY5" fmla="*/ 691390 h 696899"/>
                  <a:gd name="connsiteX6" fmla="*/ 459782 w 466823"/>
                  <a:gd name="connsiteY6" fmla="*/ 559310 h 696899"/>
                  <a:gd name="connsiteX7" fmla="*/ 424222 w 466823"/>
                  <a:gd name="connsiteY7" fmla="*/ 224030 h 696899"/>
                  <a:gd name="connsiteX8" fmla="*/ 213402 w 466823"/>
                  <a:gd name="connsiteY8" fmla="*/ 14480 h 696899"/>
                  <a:gd name="connsiteX9" fmla="*/ 53382 w 466823"/>
                  <a:gd name="connsiteY9" fmla="*/ 22100 h 696899"/>
                  <a:gd name="connsiteX0" fmla="*/ 53382 w 466823"/>
                  <a:gd name="connsiteY0" fmla="*/ 22100 h 697244"/>
                  <a:gd name="connsiteX1" fmla="*/ 2582 w 466823"/>
                  <a:gd name="connsiteY1" fmla="*/ 137670 h 697244"/>
                  <a:gd name="connsiteX2" fmla="*/ 120692 w 466823"/>
                  <a:gd name="connsiteY2" fmla="*/ 298325 h 697244"/>
                  <a:gd name="connsiteX3" fmla="*/ 118152 w 466823"/>
                  <a:gd name="connsiteY3" fmla="*/ 481840 h 697244"/>
                  <a:gd name="connsiteX4" fmla="*/ 142282 w 466823"/>
                  <a:gd name="connsiteY4" fmla="*/ 654560 h 697244"/>
                  <a:gd name="connsiteX5" fmla="*/ 332782 w 466823"/>
                  <a:gd name="connsiteY5" fmla="*/ 691390 h 697244"/>
                  <a:gd name="connsiteX6" fmla="*/ 459782 w 466823"/>
                  <a:gd name="connsiteY6" fmla="*/ 559310 h 697244"/>
                  <a:gd name="connsiteX7" fmla="*/ 424222 w 466823"/>
                  <a:gd name="connsiteY7" fmla="*/ 224030 h 697244"/>
                  <a:gd name="connsiteX8" fmla="*/ 213402 w 466823"/>
                  <a:gd name="connsiteY8" fmla="*/ 14480 h 697244"/>
                  <a:gd name="connsiteX9" fmla="*/ 53382 w 466823"/>
                  <a:gd name="connsiteY9" fmla="*/ 22100 h 697244"/>
                  <a:gd name="connsiteX0" fmla="*/ 53382 w 466823"/>
                  <a:gd name="connsiteY0" fmla="*/ 22100 h 695119"/>
                  <a:gd name="connsiteX1" fmla="*/ 2582 w 466823"/>
                  <a:gd name="connsiteY1" fmla="*/ 137670 h 695119"/>
                  <a:gd name="connsiteX2" fmla="*/ 120692 w 466823"/>
                  <a:gd name="connsiteY2" fmla="*/ 298325 h 695119"/>
                  <a:gd name="connsiteX3" fmla="*/ 118152 w 466823"/>
                  <a:gd name="connsiteY3" fmla="*/ 481840 h 695119"/>
                  <a:gd name="connsiteX4" fmla="*/ 123232 w 466823"/>
                  <a:gd name="connsiteY4" fmla="*/ 643130 h 695119"/>
                  <a:gd name="connsiteX5" fmla="*/ 332782 w 466823"/>
                  <a:gd name="connsiteY5" fmla="*/ 691390 h 695119"/>
                  <a:gd name="connsiteX6" fmla="*/ 459782 w 466823"/>
                  <a:gd name="connsiteY6" fmla="*/ 559310 h 695119"/>
                  <a:gd name="connsiteX7" fmla="*/ 424222 w 466823"/>
                  <a:gd name="connsiteY7" fmla="*/ 224030 h 695119"/>
                  <a:gd name="connsiteX8" fmla="*/ 213402 w 466823"/>
                  <a:gd name="connsiteY8" fmla="*/ 14480 h 695119"/>
                  <a:gd name="connsiteX9" fmla="*/ 53382 w 466823"/>
                  <a:gd name="connsiteY9" fmla="*/ 22100 h 69511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1815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3339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3339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3339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5729"/>
                  <a:gd name="connsiteX1" fmla="*/ 2582 w 466823"/>
                  <a:gd name="connsiteY1" fmla="*/ 137670 h 695729"/>
                  <a:gd name="connsiteX2" fmla="*/ 120692 w 466823"/>
                  <a:gd name="connsiteY2" fmla="*/ 298325 h 695729"/>
                  <a:gd name="connsiteX3" fmla="*/ 133392 w 466823"/>
                  <a:gd name="connsiteY3" fmla="*/ 481840 h 695729"/>
                  <a:gd name="connsiteX4" fmla="*/ 123232 w 466823"/>
                  <a:gd name="connsiteY4" fmla="*/ 646940 h 695729"/>
                  <a:gd name="connsiteX5" fmla="*/ 332782 w 466823"/>
                  <a:gd name="connsiteY5" fmla="*/ 691390 h 695729"/>
                  <a:gd name="connsiteX6" fmla="*/ 459782 w 466823"/>
                  <a:gd name="connsiteY6" fmla="*/ 559310 h 695729"/>
                  <a:gd name="connsiteX7" fmla="*/ 424222 w 466823"/>
                  <a:gd name="connsiteY7" fmla="*/ 224030 h 695729"/>
                  <a:gd name="connsiteX8" fmla="*/ 213402 w 466823"/>
                  <a:gd name="connsiteY8" fmla="*/ 14480 h 695729"/>
                  <a:gd name="connsiteX9" fmla="*/ 53382 w 466823"/>
                  <a:gd name="connsiteY9" fmla="*/ 22100 h 69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66823" h="695729">
                    <a:moveTo>
                      <a:pt x="53382" y="22100"/>
                    </a:moveTo>
                    <a:cubicBezTo>
                      <a:pt x="18245" y="42632"/>
                      <a:pt x="-8636" y="91633"/>
                      <a:pt x="2582" y="137670"/>
                    </a:cubicBezTo>
                    <a:cubicBezTo>
                      <a:pt x="13800" y="183707"/>
                      <a:pt x="98890" y="240963"/>
                      <a:pt x="120692" y="298325"/>
                    </a:cubicBezTo>
                    <a:cubicBezTo>
                      <a:pt x="142494" y="355687"/>
                      <a:pt x="132969" y="423738"/>
                      <a:pt x="133392" y="481840"/>
                    </a:cubicBezTo>
                    <a:cubicBezTo>
                      <a:pt x="133815" y="539942"/>
                      <a:pt x="90000" y="612015"/>
                      <a:pt x="123232" y="646940"/>
                    </a:cubicBezTo>
                    <a:cubicBezTo>
                      <a:pt x="156464" y="681865"/>
                      <a:pt x="276690" y="705995"/>
                      <a:pt x="332782" y="691390"/>
                    </a:cubicBezTo>
                    <a:cubicBezTo>
                      <a:pt x="388874" y="676785"/>
                      <a:pt x="444542" y="637203"/>
                      <a:pt x="459782" y="559310"/>
                    </a:cubicBezTo>
                    <a:cubicBezTo>
                      <a:pt x="475022" y="481417"/>
                      <a:pt x="466555" y="315470"/>
                      <a:pt x="424222" y="224030"/>
                    </a:cubicBezTo>
                    <a:cubicBezTo>
                      <a:pt x="381889" y="132590"/>
                      <a:pt x="286639" y="40515"/>
                      <a:pt x="213402" y="14480"/>
                    </a:cubicBezTo>
                    <a:cubicBezTo>
                      <a:pt x="140165" y="-11555"/>
                      <a:pt x="88519" y="1568"/>
                      <a:pt x="53382" y="22100"/>
                    </a:cubicBezTo>
                    <a:close/>
                  </a:path>
                </a:pathLst>
              </a:custGeom>
              <a:solidFill>
                <a:srgbClr val="F5D9AA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任意多边形 7"/>
              <p:cNvSpPr/>
              <p:nvPr/>
            </p:nvSpPr>
            <p:spPr>
              <a:xfrm>
                <a:off x="8147900" y="2424962"/>
                <a:ext cx="363395" cy="594461"/>
              </a:xfrm>
              <a:custGeom>
                <a:avLst/>
                <a:gdLst>
                  <a:gd name="connsiteX0" fmla="*/ 66092 w 363395"/>
                  <a:gd name="connsiteY0" fmla="*/ 348 h 597725"/>
                  <a:gd name="connsiteX1" fmla="*/ 12752 w 363395"/>
                  <a:gd name="connsiteY1" fmla="*/ 30828 h 597725"/>
                  <a:gd name="connsiteX2" fmla="*/ 22912 w 363395"/>
                  <a:gd name="connsiteY2" fmla="*/ 63848 h 597725"/>
                  <a:gd name="connsiteX3" fmla="*/ 52 w 363395"/>
                  <a:gd name="connsiteY3" fmla="*/ 101948 h 597725"/>
                  <a:gd name="connsiteX4" fmla="*/ 30532 w 363395"/>
                  <a:gd name="connsiteY4" fmla="*/ 137508 h 597725"/>
                  <a:gd name="connsiteX5" fmla="*/ 71172 w 363395"/>
                  <a:gd name="connsiteY5" fmla="*/ 89248 h 597725"/>
                  <a:gd name="connsiteX6" fmla="*/ 109272 w 363395"/>
                  <a:gd name="connsiteY6" fmla="*/ 96868 h 597725"/>
                  <a:gd name="connsiteX7" fmla="*/ 73712 w 363395"/>
                  <a:gd name="connsiteY7" fmla="*/ 127348 h 597725"/>
                  <a:gd name="connsiteX8" fmla="*/ 55932 w 363395"/>
                  <a:gd name="connsiteY8" fmla="*/ 173068 h 597725"/>
                  <a:gd name="connsiteX9" fmla="*/ 106732 w 363395"/>
                  <a:gd name="connsiteY9" fmla="*/ 175608 h 597725"/>
                  <a:gd name="connsiteX10" fmla="*/ 132132 w 363395"/>
                  <a:gd name="connsiteY10" fmla="*/ 183228 h 597725"/>
                  <a:gd name="connsiteX11" fmla="*/ 96572 w 363395"/>
                  <a:gd name="connsiteY11" fmla="*/ 206088 h 597725"/>
                  <a:gd name="connsiteX12" fmla="*/ 111812 w 363395"/>
                  <a:gd name="connsiteY12" fmla="*/ 244188 h 597725"/>
                  <a:gd name="connsiteX13" fmla="*/ 185472 w 363395"/>
                  <a:gd name="connsiteY13" fmla="*/ 208628 h 597725"/>
                  <a:gd name="connsiteX14" fmla="*/ 198172 w 363395"/>
                  <a:gd name="connsiteY14" fmla="*/ 226408 h 597725"/>
                  <a:gd name="connsiteX15" fmla="*/ 203252 w 363395"/>
                  <a:gd name="connsiteY15" fmla="*/ 244188 h 597725"/>
                  <a:gd name="connsiteX16" fmla="*/ 137212 w 363395"/>
                  <a:gd name="connsiteY16" fmla="*/ 269588 h 597725"/>
                  <a:gd name="connsiteX17" fmla="*/ 99112 w 363395"/>
                  <a:gd name="connsiteY17" fmla="*/ 300068 h 597725"/>
                  <a:gd name="connsiteX18" fmla="*/ 116892 w 363395"/>
                  <a:gd name="connsiteY18" fmla="*/ 325468 h 597725"/>
                  <a:gd name="connsiteX19" fmla="*/ 144832 w 363395"/>
                  <a:gd name="connsiteY19" fmla="*/ 322928 h 597725"/>
                  <a:gd name="connsiteX20" fmla="*/ 188012 w 363395"/>
                  <a:gd name="connsiteY20" fmla="*/ 305148 h 597725"/>
                  <a:gd name="connsiteX21" fmla="*/ 203252 w 363395"/>
                  <a:gd name="connsiteY21" fmla="*/ 325468 h 597725"/>
                  <a:gd name="connsiteX22" fmla="*/ 190552 w 363395"/>
                  <a:gd name="connsiteY22" fmla="*/ 335628 h 597725"/>
                  <a:gd name="connsiteX23" fmla="*/ 147372 w 363395"/>
                  <a:gd name="connsiteY23" fmla="*/ 350868 h 597725"/>
                  <a:gd name="connsiteX24" fmla="*/ 127052 w 363395"/>
                  <a:gd name="connsiteY24" fmla="*/ 381348 h 597725"/>
                  <a:gd name="connsiteX25" fmla="*/ 137212 w 363395"/>
                  <a:gd name="connsiteY25" fmla="*/ 399128 h 597725"/>
                  <a:gd name="connsiteX26" fmla="*/ 154992 w 363395"/>
                  <a:gd name="connsiteY26" fmla="*/ 404208 h 597725"/>
                  <a:gd name="connsiteX27" fmla="*/ 203252 w 363395"/>
                  <a:gd name="connsiteY27" fmla="*/ 378808 h 597725"/>
                  <a:gd name="connsiteX28" fmla="*/ 248972 w 363395"/>
                  <a:gd name="connsiteY28" fmla="*/ 378808 h 597725"/>
                  <a:gd name="connsiteX29" fmla="*/ 256592 w 363395"/>
                  <a:gd name="connsiteY29" fmla="*/ 406748 h 597725"/>
                  <a:gd name="connsiteX30" fmla="*/ 246432 w 363395"/>
                  <a:gd name="connsiteY30" fmla="*/ 429608 h 597725"/>
                  <a:gd name="connsiteX31" fmla="*/ 157532 w 363395"/>
                  <a:gd name="connsiteY31" fmla="*/ 442308 h 597725"/>
                  <a:gd name="connsiteX32" fmla="*/ 116892 w 363395"/>
                  <a:gd name="connsiteY32" fmla="*/ 457548 h 597725"/>
                  <a:gd name="connsiteX33" fmla="*/ 101652 w 363395"/>
                  <a:gd name="connsiteY33" fmla="*/ 490568 h 597725"/>
                  <a:gd name="connsiteX34" fmla="*/ 157532 w 363395"/>
                  <a:gd name="connsiteY34" fmla="*/ 498188 h 597725"/>
                  <a:gd name="connsiteX35" fmla="*/ 170232 w 363395"/>
                  <a:gd name="connsiteY35" fmla="*/ 526128 h 597725"/>
                  <a:gd name="connsiteX36" fmla="*/ 137212 w 363395"/>
                  <a:gd name="connsiteY36" fmla="*/ 541368 h 597725"/>
                  <a:gd name="connsiteX37" fmla="*/ 94032 w 363395"/>
                  <a:gd name="connsiteY37" fmla="*/ 543908 h 597725"/>
                  <a:gd name="connsiteX38" fmla="*/ 88952 w 363395"/>
                  <a:gd name="connsiteY38" fmla="*/ 571848 h 597725"/>
                  <a:gd name="connsiteX39" fmla="*/ 132132 w 363395"/>
                  <a:gd name="connsiteY39" fmla="*/ 594708 h 597725"/>
                  <a:gd name="connsiteX40" fmla="*/ 246432 w 363395"/>
                  <a:gd name="connsiteY40" fmla="*/ 592168 h 597725"/>
                  <a:gd name="connsiteX41" fmla="*/ 330252 w 363395"/>
                  <a:gd name="connsiteY41" fmla="*/ 546448 h 597725"/>
                  <a:gd name="connsiteX42" fmla="*/ 304852 w 363395"/>
                  <a:gd name="connsiteY42" fmla="*/ 513428 h 597725"/>
                  <a:gd name="connsiteX43" fmla="*/ 274372 w 363395"/>
                  <a:gd name="connsiteY43" fmla="*/ 526128 h 597725"/>
                  <a:gd name="connsiteX44" fmla="*/ 254052 w 363395"/>
                  <a:gd name="connsiteY44" fmla="*/ 526128 h 597725"/>
                  <a:gd name="connsiteX45" fmla="*/ 261672 w 363395"/>
                  <a:gd name="connsiteY45" fmla="*/ 493108 h 597725"/>
                  <a:gd name="connsiteX46" fmla="*/ 317552 w 363395"/>
                  <a:gd name="connsiteY46" fmla="*/ 482948 h 597725"/>
                  <a:gd name="connsiteX47" fmla="*/ 360732 w 363395"/>
                  <a:gd name="connsiteY47" fmla="*/ 462628 h 597725"/>
                  <a:gd name="connsiteX48" fmla="*/ 355652 w 363395"/>
                  <a:gd name="connsiteY48" fmla="*/ 434688 h 597725"/>
                  <a:gd name="connsiteX49" fmla="*/ 330252 w 363395"/>
                  <a:gd name="connsiteY49" fmla="*/ 432148 h 597725"/>
                  <a:gd name="connsiteX50" fmla="*/ 294692 w 363395"/>
                  <a:gd name="connsiteY50" fmla="*/ 432148 h 597725"/>
                  <a:gd name="connsiteX51" fmla="*/ 281992 w 363395"/>
                  <a:gd name="connsiteY51" fmla="*/ 419448 h 597725"/>
                  <a:gd name="connsiteX52" fmla="*/ 284532 w 363395"/>
                  <a:gd name="connsiteY52" fmla="*/ 388968 h 597725"/>
                  <a:gd name="connsiteX53" fmla="*/ 340412 w 363395"/>
                  <a:gd name="connsiteY53" fmla="*/ 386428 h 597725"/>
                  <a:gd name="connsiteX54" fmla="*/ 358192 w 363395"/>
                  <a:gd name="connsiteY54" fmla="*/ 335628 h 597725"/>
                  <a:gd name="connsiteX55" fmla="*/ 327712 w 363395"/>
                  <a:gd name="connsiteY55" fmla="*/ 320388 h 597725"/>
                  <a:gd name="connsiteX56" fmla="*/ 284532 w 363395"/>
                  <a:gd name="connsiteY56" fmla="*/ 338168 h 597725"/>
                  <a:gd name="connsiteX57" fmla="*/ 246432 w 363395"/>
                  <a:gd name="connsiteY57" fmla="*/ 328008 h 597725"/>
                  <a:gd name="connsiteX58" fmla="*/ 236272 w 363395"/>
                  <a:gd name="connsiteY58" fmla="*/ 305148 h 597725"/>
                  <a:gd name="connsiteX59" fmla="*/ 266752 w 363395"/>
                  <a:gd name="connsiteY59" fmla="*/ 284828 h 597725"/>
                  <a:gd name="connsiteX60" fmla="*/ 312472 w 363395"/>
                  <a:gd name="connsiteY60" fmla="*/ 241648 h 597725"/>
                  <a:gd name="connsiteX61" fmla="*/ 297232 w 363395"/>
                  <a:gd name="connsiteY61" fmla="*/ 173068 h 597725"/>
                  <a:gd name="connsiteX62" fmla="*/ 248972 w 363395"/>
                  <a:gd name="connsiteY62" fmla="*/ 150208 h 597725"/>
                  <a:gd name="connsiteX63" fmla="*/ 198172 w 363395"/>
                  <a:gd name="connsiteY63" fmla="*/ 157828 h 597725"/>
                  <a:gd name="connsiteX64" fmla="*/ 177852 w 363395"/>
                  <a:gd name="connsiteY64" fmla="*/ 150208 h 597725"/>
                  <a:gd name="connsiteX65" fmla="*/ 193092 w 363395"/>
                  <a:gd name="connsiteY65" fmla="*/ 129888 h 597725"/>
                  <a:gd name="connsiteX66" fmla="*/ 236272 w 363395"/>
                  <a:gd name="connsiteY66" fmla="*/ 104488 h 597725"/>
                  <a:gd name="connsiteX67" fmla="*/ 215952 w 363395"/>
                  <a:gd name="connsiteY67" fmla="*/ 74008 h 597725"/>
                  <a:gd name="connsiteX68" fmla="*/ 177852 w 363395"/>
                  <a:gd name="connsiteY68" fmla="*/ 89248 h 597725"/>
                  <a:gd name="connsiteX69" fmla="*/ 147372 w 363395"/>
                  <a:gd name="connsiteY69" fmla="*/ 89248 h 597725"/>
                  <a:gd name="connsiteX70" fmla="*/ 167692 w 363395"/>
                  <a:gd name="connsiteY70" fmla="*/ 58768 h 597725"/>
                  <a:gd name="connsiteX71" fmla="*/ 162612 w 363395"/>
                  <a:gd name="connsiteY71" fmla="*/ 40988 h 597725"/>
                  <a:gd name="connsiteX72" fmla="*/ 127052 w 363395"/>
                  <a:gd name="connsiteY72" fmla="*/ 13048 h 597725"/>
                  <a:gd name="connsiteX73" fmla="*/ 66092 w 363395"/>
                  <a:gd name="connsiteY73" fmla="*/ 348 h 597725"/>
                  <a:gd name="connsiteX0" fmla="*/ 61012 w 363395"/>
                  <a:gd name="connsiteY0" fmla="*/ 17902 h 584799"/>
                  <a:gd name="connsiteX1" fmla="*/ 12752 w 363395"/>
                  <a:gd name="connsiteY1" fmla="*/ 17902 h 584799"/>
                  <a:gd name="connsiteX2" fmla="*/ 22912 w 363395"/>
                  <a:gd name="connsiteY2" fmla="*/ 50922 h 584799"/>
                  <a:gd name="connsiteX3" fmla="*/ 52 w 363395"/>
                  <a:gd name="connsiteY3" fmla="*/ 89022 h 584799"/>
                  <a:gd name="connsiteX4" fmla="*/ 30532 w 363395"/>
                  <a:gd name="connsiteY4" fmla="*/ 124582 h 584799"/>
                  <a:gd name="connsiteX5" fmla="*/ 71172 w 363395"/>
                  <a:gd name="connsiteY5" fmla="*/ 76322 h 584799"/>
                  <a:gd name="connsiteX6" fmla="*/ 109272 w 363395"/>
                  <a:gd name="connsiteY6" fmla="*/ 83942 h 584799"/>
                  <a:gd name="connsiteX7" fmla="*/ 73712 w 363395"/>
                  <a:gd name="connsiteY7" fmla="*/ 114422 h 584799"/>
                  <a:gd name="connsiteX8" fmla="*/ 55932 w 363395"/>
                  <a:gd name="connsiteY8" fmla="*/ 160142 h 584799"/>
                  <a:gd name="connsiteX9" fmla="*/ 106732 w 363395"/>
                  <a:gd name="connsiteY9" fmla="*/ 162682 h 584799"/>
                  <a:gd name="connsiteX10" fmla="*/ 132132 w 363395"/>
                  <a:gd name="connsiteY10" fmla="*/ 170302 h 584799"/>
                  <a:gd name="connsiteX11" fmla="*/ 96572 w 363395"/>
                  <a:gd name="connsiteY11" fmla="*/ 193162 h 584799"/>
                  <a:gd name="connsiteX12" fmla="*/ 111812 w 363395"/>
                  <a:gd name="connsiteY12" fmla="*/ 231262 h 584799"/>
                  <a:gd name="connsiteX13" fmla="*/ 185472 w 363395"/>
                  <a:gd name="connsiteY13" fmla="*/ 195702 h 584799"/>
                  <a:gd name="connsiteX14" fmla="*/ 198172 w 363395"/>
                  <a:gd name="connsiteY14" fmla="*/ 213482 h 584799"/>
                  <a:gd name="connsiteX15" fmla="*/ 203252 w 363395"/>
                  <a:gd name="connsiteY15" fmla="*/ 231262 h 584799"/>
                  <a:gd name="connsiteX16" fmla="*/ 137212 w 363395"/>
                  <a:gd name="connsiteY16" fmla="*/ 256662 h 584799"/>
                  <a:gd name="connsiteX17" fmla="*/ 99112 w 363395"/>
                  <a:gd name="connsiteY17" fmla="*/ 287142 h 584799"/>
                  <a:gd name="connsiteX18" fmla="*/ 116892 w 363395"/>
                  <a:gd name="connsiteY18" fmla="*/ 312542 h 584799"/>
                  <a:gd name="connsiteX19" fmla="*/ 144832 w 363395"/>
                  <a:gd name="connsiteY19" fmla="*/ 310002 h 584799"/>
                  <a:gd name="connsiteX20" fmla="*/ 188012 w 363395"/>
                  <a:gd name="connsiteY20" fmla="*/ 292222 h 584799"/>
                  <a:gd name="connsiteX21" fmla="*/ 203252 w 363395"/>
                  <a:gd name="connsiteY21" fmla="*/ 312542 h 584799"/>
                  <a:gd name="connsiteX22" fmla="*/ 190552 w 363395"/>
                  <a:gd name="connsiteY22" fmla="*/ 322702 h 584799"/>
                  <a:gd name="connsiteX23" fmla="*/ 147372 w 363395"/>
                  <a:gd name="connsiteY23" fmla="*/ 337942 h 584799"/>
                  <a:gd name="connsiteX24" fmla="*/ 127052 w 363395"/>
                  <a:gd name="connsiteY24" fmla="*/ 368422 h 584799"/>
                  <a:gd name="connsiteX25" fmla="*/ 137212 w 363395"/>
                  <a:gd name="connsiteY25" fmla="*/ 386202 h 584799"/>
                  <a:gd name="connsiteX26" fmla="*/ 154992 w 363395"/>
                  <a:gd name="connsiteY26" fmla="*/ 391282 h 584799"/>
                  <a:gd name="connsiteX27" fmla="*/ 203252 w 363395"/>
                  <a:gd name="connsiteY27" fmla="*/ 365882 h 584799"/>
                  <a:gd name="connsiteX28" fmla="*/ 248972 w 363395"/>
                  <a:gd name="connsiteY28" fmla="*/ 365882 h 584799"/>
                  <a:gd name="connsiteX29" fmla="*/ 256592 w 363395"/>
                  <a:gd name="connsiteY29" fmla="*/ 393822 h 584799"/>
                  <a:gd name="connsiteX30" fmla="*/ 246432 w 363395"/>
                  <a:gd name="connsiteY30" fmla="*/ 416682 h 584799"/>
                  <a:gd name="connsiteX31" fmla="*/ 157532 w 363395"/>
                  <a:gd name="connsiteY31" fmla="*/ 429382 h 584799"/>
                  <a:gd name="connsiteX32" fmla="*/ 116892 w 363395"/>
                  <a:gd name="connsiteY32" fmla="*/ 444622 h 584799"/>
                  <a:gd name="connsiteX33" fmla="*/ 101652 w 363395"/>
                  <a:gd name="connsiteY33" fmla="*/ 477642 h 584799"/>
                  <a:gd name="connsiteX34" fmla="*/ 157532 w 363395"/>
                  <a:gd name="connsiteY34" fmla="*/ 485262 h 584799"/>
                  <a:gd name="connsiteX35" fmla="*/ 170232 w 363395"/>
                  <a:gd name="connsiteY35" fmla="*/ 513202 h 584799"/>
                  <a:gd name="connsiteX36" fmla="*/ 137212 w 363395"/>
                  <a:gd name="connsiteY36" fmla="*/ 528442 h 584799"/>
                  <a:gd name="connsiteX37" fmla="*/ 94032 w 363395"/>
                  <a:gd name="connsiteY37" fmla="*/ 530982 h 584799"/>
                  <a:gd name="connsiteX38" fmla="*/ 88952 w 363395"/>
                  <a:gd name="connsiteY38" fmla="*/ 558922 h 584799"/>
                  <a:gd name="connsiteX39" fmla="*/ 132132 w 363395"/>
                  <a:gd name="connsiteY39" fmla="*/ 581782 h 584799"/>
                  <a:gd name="connsiteX40" fmla="*/ 246432 w 363395"/>
                  <a:gd name="connsiteY40" fmla="*/ 579242 h 584799"/>
                  <a:gd name="connsiteX41" fmla="*/ 330252 w 363395"/>
                  <a:gd name="connsiteY41" fmla="*/ 533522 h 584799"/>
                  <a:gd name="connsiteX42" fmla="*/ 304852 w 363395"/>
                  <a:gd name="connsiteY42" fmla="*/ 500502 h 584799"/>
                  <a:gd name="connsiteX43" fmla="*/ 274372 w 363395"/>
                  <a:gd name="connsiteY43" fmla="*/ 513202 h 584799"/>
                  <a:gd name="connsiteX44" fmla="*/ 254052 w 363395"/>
                  <a:gd name="connsiteY44" fmla="*/ 513202 h 584799"/>
                  <a:gd name="connsiteX45" fmla="*/ 261672 w 363395"/>
                  <a:gd name="connsiteY45" fmla="*/ 480182 h 584799"/>
                  <a:gd name="connsiteX46" fmla="*/ 317552 w 363395"/>
                  <a:gd name="connsiteY46" fmla="*/ 470022 h 584799"/>
                  <a:gd name="connsiteX47" fmla="*/ 360732 w 363395"/>
                  <a:gd name="connsiteY47" fmla="*/ 449702 h 584799"/>
                  <a:gd name="connsiteX48" fmla="*/ 355652 w 363395"/>
                  <a:gd name="connsiteY48" fmla="*/ 421762 h 584799"/>
                  <a:gd name="connsiteX49" fmla="*/ 330252 w 363395"/>
                  <a:gd name="connsiteY49" fmla="*/ 419222 h 584799"/>
                  <a:gd name="connsiteX50" fmla="*/ 294692 w 363395"/>
                  <a:gd name="connsiteY50" fmla="*/ 419222 h 584799"/>
                  <a:gd name="connsiteX51" fmla="*/ 281992 w 363395"/>
                  <a:gd name="connsiteY51" fmla="*/ 406522 h 584799"/>
                  <a:gd name="connsiteX52" fmla="*/ 284532 w 363395"/>
                  <a:gd name="connsiteY52" fmla="*/ 376042 h 584799"/>
                  <a:gd name="connsiteX53" fmla="*/ 340412 w 363395"/>
                  <a:gd name="connsiteY53" fmla="*/ 373502 h 584799"/>
                  <a:gd name="connsiteX54" fmla="*/ 358192 w 363395"/>
                  <a:gd name="connsiteY54" fmla="*/ 322702 h 584799"/>
                  <a:gd name="connsiteX55" fmla="*/ 327712 w 363395"/>
                  <a:gd name="connsiteY55" fmla="*/ 307462 h 584799"/>
                  <a:gd name="connsiteX56" fmla="*/ 284532 w 363395"/>
                  <a:gd name="connsiteY56" fmla="*/ 325242 h 584799"/>
                  <a:gd name="connsiteX57" fmla="*/ 246432 w 363395"/>
                  <a:gd name="connsiteY57" fmla="*/ 315082 h 584799"/>
                  <a:gd name="connsiteX58" fmla="*/ 236272 w 363395"/>
                  <a:gd name="connsiteY58" fmla="*/ 292222 h 584799"/>
                  <a:gd name="connsiteX59" fmla="*/ 266752 w 363395"/>
                  <a:gd name="connsiteY59" fmla="*/ 271902 h 584799"/>
                  <a:gd name="connsiteX60" fmla="*/ 312472 w 363395"/>
                  <a:gd name="connsiteY60" fmla="*/ 228722 h 584799"/>
                  <a:gd name="connsiteX61" fmla="*/ 297232 w 363395"/>
                  <a:gd name="connsiteY61" fmla="*/ 160142 h 584799"/>
                  <a:gd name="connsiteX62" fmla="*/ 248972 w 363395"/>
                  <a:gd name="connsiteY62" fmla="*/ 137282 h 584799"/>
                  <a:gd name="connsiteX63" fmla="*/ 198172 w 363395"/>
                  <a:gd name="connsiteY63" fmla="*/ 144902 h 584799"/>
                  <a:gd name="connsiteX64" fmla="*/ 177852 w 363395"/>
                  <a:gd name="connsiteY64" fmla="*/ 137282 h 584799"/>
                  <a:gd name="connsiteX65" fmla="*/ 193092 w 363395"/>
                  <a:gd name="connsiteY65" fmla="*/ 116962 h 584799"/>
                  <a:gd name="connsiteX66" fmla="*/ 236272 w 363395"/>
                  <a:gd name="connsiteY66" fmla="*/ 91562 h 584799"/>
                  <a:gd name="connsiteX67" fmla="*/ 215952 w 363395"/>
                  <a:gd name="connsiteY67" fmla="*/ 61082 h 584799"/>
                  <a:gd name="connsiteX68" fmla="*/ 177852 w 363395"/>
                  <a:gd name="connsiteY68" fmla="*/ 76322 h 584799"/>
                  <a:gd name="connsiteX69" fmla="*/ 147372 w 363395"/>
                  <a:gd name="connsiteY69" fmla="*/ 76322 h 584799"/>
                  <a:gd name="connsiteX70" fmla="*/ 167692 w 363395"/>
                  <a:gd name="connsiteY70" fmla="*/ 45842 h 584799"/>
                  <a:gd name="connsiteX71" fmla="*/ 162612 w 363395"/>
                  <a:gd name="connsiteY71" fmla="*/ 28062 h 584799"/>
                  <a:gd name="connsiteX72" fmla="*/ 127052 w 363395"/>
                  <a:gd name="connsiteY72" fmla="*/ 122 h 584799"/>
                  <a:gd name="connsiteX73" fmla="*/ 61012 w 363395"/>
                  <a:gd name="connsiteY73" fmla="*/ 17902 h 584799"/>
                  <a:gd name="connsiteX0" fmla="*/ 61012 w 363395"/>
                  <a:gd name="connsiteY0" fmla="*/ 17828 h 584725"/>
                  <a:gd name="connsiteX1" fmla="*/ 12752 w 363395"/>
                  <a:gd name="connsiteY1" fmla="*/ 17828 h 584725"/>
                  <a:gd name="connsiteX2" fmla="*/ 22912 w 363395"/>
                  <a:gd name="connsiteY2" fmla="*/ 50848 h 584725"/>
                  <a:gd name="connsiteX3" fmla="*/ 52 w 363395"/>
                  <a:gd name="connsiteY3" fmla="*/ 88948 h 584725"/>
                  <a:gd name="connsiteX4" fmla="*/ 30532 w 363395"/>
                  <a:gd name="connsiteY4" fmla="*/ 124508 h 584725"/>
                  <a:gd name="connsiteX5" fmla="*/ 71172 w 363395"/>
                  <a:gd name="connsiteY5" fmla="*/ 76248 h 584725"/>
                  <a:gd name="connsiteX6" fmla="*/ 109272 w 363395"/>
                  <a:gd name="connsiteY6" fmla="*/ 83868 h 584725"/>
                  <a:gd name="connsiteX7" fmla="*/ 73712 w 363395"/>
                  <a:gd name="connsiteY7" fmla="*/ 114348 h 584725"/>
                  <a:gd name="connsiteX8" fmla="*/ 55932 w 363395"/>
                  <a:gd name="connsiteY8" fmla="*/ 160068 h 584725"/>
                  <a:gd name="connsiteX9" fmla="*/ 106732 w 363395"/>
                  <a:gd name="connsiteY9" fmla="*/ 162608 h 584725"/>
                  <a:gd name="connsiteX10" fmla="*/ 132132 w 363395"/>
                  <a:gd name="connsiteY10" fmla="*/ 170228 h 584725"/>
                  <a:gd name="connsiteX11" fmla="*/ 96572 w 363395"/>
                  <a:gd name="connsiteY11" fmla="*/ 193088 h 584725"/>
                  <a:gd name="connsiteX12" fmla="*/ 111812 w 363395"/>
                  <a:gd name="connsiteY12" fmla="*/ 231188 h 584725"/>
                  <a:gd name="connsiteX13" fmla="*/ 185472 w 363395"/>
                  <a:gd name="connsiteY13" fmla="*/ 195628 h 584725"/>
                  <a:gd name="connsiteX14" fmla="*/ 198172 w 363395"/>
                  <a:gd name="connsiteY14" fmla="*/ 213408 h 584725"/>
                  <a:gd name="connsiteX15" fmla="*/ 203252 w 363395"/>
                  <a:gd name="connsiteY15" fmla="*/ 231188 h 584725"/>
                  <a:gd name="connsiteX16" fmla="*/ 137212 w 363395"/>
                  <a:gd name="connsiteY16" fmla="*/ 256588 h 584725"/>
                  <a:gd name="connsiteX17" fmla="*/ 99112 w 363395"/>
                  <a:gd name="connsiteY17" fmla="*/ 287068 h 584725"/>
                  <a:gd name="connsiteX18" fmla="*/ 116892 w 363395"/>
                  <a:gd name="connsiteY18" fmla="*/ 312468 h 584725"/>
                  <a:gd name="connsiteX19" fmla="*/ 144832 w 363395"/>
                  <a:gd name="connsiteY19" fmla="*/ 309928 h 584725"/>
                  <a:gd name="connsiteX20" fmla="*/ 188012 w 363395"/>
                  <a:gd name="connsiteY20" fmla="*/ 292148 h 584725"/>
                  <a:gd name="connsiteX21" fmla="*/ 203252 w 363395"/>
                  <a:gd name="connsiteY21" fmla="*/ 312468 h 584725"/>
                  <a:gd name="connsiteX22" fmla="*/ 190552 w 363395"/>
                  <a:gd name="connsiteY22" fmla="*/ 322628 h 584725"/>
                  <a:gd name="connsiteX23" fmla="*/ 147372 w 363395"/>
                  <a:gd name="connsiteY23" fmla="*/ 337868 h 584725"/>
                  <a:gd name="connsiteX24" fmla="*/ 127052 w 363395"/>
                  <a:gd name="connsiteY24" fmla="*/ 368348 h 584725"/>
                  <a:gd name="connsiteX25" fmla="*/ 137212 w 363395"/>
                  <a:gd name="connsiteY25" fmla="*/ 386128 h 584725"/>
                  <a:gd name="connsiteX26" fmla="*/ 154992 w 363395"/>
                  <a:gd name="connsiteY26" fmla="*/ 391208 h 584725"/>
                  <a:gd name="connsiteX27" fmla="*/ 203252 w 363395"/>
                  <a:gd name="connsiteY27" fmla="*/ 365808 h 584725"/>
                  <a:gd name="connsiteX28" fmla="*/ 248972 w 363395"/>
                  <a:gd name="connsiteY28" fmla="*/ 365808 h 584725"/>
                  <a:gd name="connsiteX29" fmla="*/ 256592 w 363395"/>
                  <a:gd name="connsiteY29" fmla="*/ 393748 h 584725"/>
                  <a:gd name="connsiteX30" fmla="*/ 246432 w 363395"/>
                  <a:gd name="connsiteY30" fmla="*/ 416608 h 584725"/>
                  <a:gd name="connsiteX31" fmla="*/ 157532 w 363395"/>
                  <a:gd name="connsiteY31" fmla="*/ 429308 h 584725"/>
                  <a:gd name="connsiteX32" fmla="*/ 116892 w 363395"/>
                  <a:gd name="connsiteY32" fmla="*/ 444548 h 584725"/>
                  <a:gd name="connsiteX33" fmla="*/ 101652 w 363395"/>
                  <a:gd name="connsiteY33" fmla="*/ 477568 h 584725"/>
                  <a:gd name="connsiteX34" fmla="*/ 157532 w 363395"/>
                  <a:gd name="connsiteY34" fmla="*/ 485188 h 584725"/>
                  <a:gd name="connsiteX35" fmla="*/ 170232 w 363395"/>
                  <a:gd name="connsiteY35" fmla="*/ 513128 h 584725"/>
                  <a:gd name="connsiteX36" fmla="*/ 137212 w 363395"/>
                  <a:gd name="connsiteY36" fmla="*/ 528368 h 584725"/>
                  <a:gd name="connsiteX37" fmla="*/ 94032 w 363395"/>
                  <a:gd name="connsiteY37" fmla="*/ 530908 h 584725"/>
                  <a:gd name="connsiteX38" fmla="*/ 88952 w 363395"/>
                  <a:gd name="connsiteY38" fmla="*/ 558848 h 584725"/>
                  <a:gd name="connsiteX39" fmla="*/ 132132 w 363395"/>
                  <a:gd name="connsiteY39" fmla="*/ 581708 h 584725"/>
                  <a:gd name="connsiteX40" fmla="*/ 246432 w 363395"/>
                  <a:gd name="connsiteY40" fmla="*/ 579168 h 584725"/>
                  <a:gd name="connsiteX41" fmla="*/ 330252 w 363395"/>
                  <a:gd name="connsiteY41" fmla="*/ 533448 h 584725"/>
                  <a:gd name="connsiteX42" fmla="*/ 304852 w 363395"/>
                  <a:gd name="connsiteY42" fmla="*/ 500428 h 584725"/>
                  <a:gd name="connsiteX43" fmla="*/ 274372 w 363395"/>
                  <a:gd name="connsiteY43" fmla="*/ 513128 h 584725"/>
                  <a:gd name="connsiteX44" fmla="*/ 254052 w 363395"/>
                  <a:gd name="connsiteY44" fmla="*/ 513128 h 584725"/>
                  <a:gd name="connsiteX45" fmla="*/ 261672 w 363395"/>
                  <a:gd name="connsiteY45" fmla="*/ 480108 h 584725"/>
                  <a:gd name="connsiteX46" fmla="*/ 317552 w 363395"/>
                  <a:gd name="connsiteY46" fmla="*/ 469948 h 584725"/>
                  <a:gd name="connsiteX47" fmla="*/ 360732 w 363395"/>
                  <a:gd name="connsiteY47" fmla="*/ 449628 h 584725"/>
                  <a:gd name="connsiteX48" fmla="*/ 355652 w 363395"/>
                  <a:gd name="connsiteY48" fmla="*/ 421688 h 584725"/>
                  <a:gd name="connsiteX49" fmla="*/ 330252 w 363395"/>
                  <a:gd name="connsiteY49" fmla="*/ 419148 h 584725"/>
                  <a:gd name="connsiteX50" fmla="*/ 294692 w 363395"/>
                  <a:gd name="connsiteY50" fmla="*/ 419148 h 584725"/>
                  <a:gd name="connsiteX51" fmla="*/ 281992 w 363395"/>
                  <a:gd name="connsiteY51" fmla="*/ 406448 h 584725"/>
                  <a:gd name="connsiteX52" fmla="*/ 284532 w 363395"/>
                  <a:gd name="connsiteY52" fmla="*/ 375968 h 584725"/>
                  <a:gd name="connsiteX53" fmla="*/ 340412 w 363395"/>
                  <a:gd name="connsiteY53" fmla="*/ 373428 h 584725"/>
                  <a:gd name="connsiteX54" fmla="*/ 358192 w 363395"/>
                  <a:gd name="connsiteY54" fmla="*/ 322628 h 584725"/>
                  <a:gd name="connsiteX55" fmla="*/ 327712 w 363395"/>
                  <a:gd name="connsiteY55" fmla="*/ 307388 h 584725"/>
                  <a:gd name="connsiteX56" fmla="*/ 284532 w 363395"/>
                  <a:gd name="connsiteY56" fmla="*/ 325168 h 584725"/>
                  <a:gd name="connsiteX57" fmla="*/ 246432 w 363395"/>
                  <a:gd name="connsiteY57" fmla="*/ 315008 h 584725"/>
                  <a:gd name="connsiteX58" fmla="*/ 236272 w 363395"/>
                  <a:gd name="connsiteY58" fmla="*/ 292148 h 584725"/>
                  <a:gd name="connsiteX59" fmla="*/ 266752 w 363395"/>
                  <a:gd name="connsiteY59" fmla="*/ 271828 h 584725"/>
                  <a:gd name="connsiteX60" fmla="*/ 312472 w 363395"/>
                  <a:gd name="connsiteY60" fmla="*/ 228648 h 584725"/>
                  <a:gd name="connsiteX61" fmla="*/ 297232 w 363395"/>
                  <a:gd name="connsiteY61" fmla="*/ 160068 h 584725"/>
                  <a:gd name="connsiteX62" fmla="*/ 248972 w 363395"/>
                  <a:gd name="connsiteY62" fmla="*/ 137208 h 584725"/>
                  <a:gd name="connsiteX63" fmla="*/ 198172 w 363395"/>
                  <a:gd name="connsiteY63" fmla="*/ 144828 h 584725"/>
                  <a:gd name="connsiteX64" fmla="*/ 177852 w 363395"/>
                  <a:gd name="connsiteY64" fmla="*/ 137208 h 584725"/>
                  <a:gd name="connsiteX65" fmla="*/ 193092 w 363395"/>
                  <a:gd name="connsiteY65" fmla="*/ 116888 h 584725"/>
                  <a:gd name="connsiteX66" fmla="*/ 236272 w 363395"/>
                  <a:gd name="connsiteY66" fmla="*/ 91488 h 584725"/>
                  <a:gd name="connsiteX67" fmla="*/ 215952 w 363395"/>
                  <a:gd name="connsiteY67" fmla="*/ 61008 h 584725"/>
                  <a:gd name="connsiteX68" fmla="*/ 177852 w 363395"/>
                  <a:gd name="connsiteY68" fmla="*/ 76248 h 584725"/>
                  <a:gd name="connsiteX69" fmla="*/ 147372 w 363395"/>
                  <a:gd name="connsiteY69" fmla="*/ 76248 h 584725"/>
                  <a:gd name="connsiteX70" fmla="*/ 167692 w 363395"/>
                  <a:gd name="connsiteY70" fmla="*/ 45768 h 584725"/>
                  <a:gd name="connsiteX71" fmla="*/ 162612 w 363395"/>
                  <a:gd name="connsiteY71" fmla="*/ 27988 h 584725"/>
                  <a:gd name="connsiteX72" fmla="*/ 127052 w 363395"/>
                  <a:gd name="connsiteY72" fmla="*/ 48 h 584725"/>
                  <a:gd name="connsiteX73" fmla="*/ 61012 w 363395"/>
                  <a:gd name="connsiteY73" fmla="*/ 17828 h 584725"/>
                  <a:gd name="connsiteX0" fmla="*/ 61012 w 363395"/>
                  <a:gd name="connsiteY0" fmla="*/ 15317 h 584754"/>
                  <a:gd name="connsiteX1" fmla="*/ 12752 w 363395"/>
                  <a:gd name="connsiteY1" fmla="*/ 17857 h 584754"/>
                  <a:gd name="connsiteX2" fmla="*/ 22912 w 363395"/>
                  <a:gd name="connsiteY2" fmla="*/ 50877 h 584754"/>
                  <a:gd name="connsiteX3" fmla="*/ 52 w 363395"/>
                  <a:gd name="connsiteY3" fmla="*/ 88977 h 584754"/>
                  <a:gd name="connsiteX4" fmla="*/ 30532 w 363395"/>
                  <a:gd name="connsiteY4" fmla="*/ 124537 h 584754"/>
                  <a:gd name="connsiteX5" fmla="*/ 71172 w 363395"/>
                  <a:gd name="connsiteY5" fmla="*/ 76277 h 584754"/>
                  <a:gd name="connsiteX6" fmla="*/ 109272 w 363395"/>
                  <a:gd name="connsiteY6" fmla="*/ 83897 h 584754"/>
                  <a:gd name="connsiteX7" fmla="*/ 73712 w 363395"/>
                  <a:gd name="connsiteY7" fmla="*/ 114377 h 584754"/>
                  <a:gd name="connsiteX8" fmla="*/ 55932 w 363395"/>
                  <a:gd name="connsiteY8" fmla="*/ 160097 h 584754"/>
                  <a:gd name="connsiteX9" fmla="*/ 106732 w 363395"/>
                  <a:gd name="connsiteY9" fmla="*/ 162637 h 584754"/>
                  <a:gd name="connsiteX10" fmla="*/ 132132 w 363395"/>
                  <a:gd name="connsiteY10" fmla="*/ 170257 h 584754"/>
                  <a:gd name="connsiteX11" fmla="*/ 96572 w 363395"/>
                  <a:gd name="connsiteY11" fmla="*/ 193117 h 584754"/>
                  <a:gd name="connsiteX12" fmla="*/ 111812 w 363395"/>
                  <a:gd name="connsiteY12" fmla="*/ 231217 h 584754"/>
                  <a:gd name="connsiteX13" fmla="*/ 185472 w 363395"/>
                  <a:gd name="connsiteY13" fmla="*/ 195657 h 584754"/>
                  <a:gd name="connsiteX14" fmla="*/ 198172 w 363395"/>
                  <a:gd name="connsiteY14" fmla="*/ 213437 h 584754"/>
                  <a:gd name="connsiteX15" fmla="*/ 203252 w 363395"/>
                  <a:gd name="connsiteY15" fmla="*/ 231217 h 584754"/>
                  <a:gd name="connsiteX16" fmla="*/ 137212 w 363395"/>
                  <a:gd name="connsiteY16" fmla="*/ 256617 h 584754"/>
                  <a:gd name="connsiteX17" fmla="*/ 99112 w 363395"/>
                  <a:gd name="connsiteY17" fmla="*/ 287097 h 584754"/>
                  <a:gd name="connsiteX18" fmla="*/ 116892 w 363395"/>
                  <a:gd name="connsiteY18" fmla="*/ 312497 h 584754"/>
                  <a:gd name="connsiteX19" fmla="*/ 144832 w 363395"/>
                  <a:gd name="connsiteY19" fmla="*/ 309957 h 584754"/>
                  <a:gd name="connsiteX20" fmla="*/ 188012 w 363395"/>
                  <a:gd name="connsiteY20" fmla="*/ 292177 h 584754"/>
                  <a:gd name="connsiteX21" fmla="*/ 203252 w 363395"/>
                  <a:gd name="connsiteY21" fmla="*/ 312497 h 584754"/>
                  <a:gd name="connsiteX22" fmla="*/ 190552 w 363395"/>
                  <a:gd name="connsiteY22" fmla="*/ 322657 h 584754"/>
                  <a:gd name="connsiteX23" fmla="*/ 147372 w 363395"/>
                  <a:gd name="connsiteY23" fmla="*/ 337897 h 584754"/>
                  <a:gd name="connsiteX24" fmla="*/ 127052 w 363395"/>
                  <a:gd name="connsiteY24" fmla="*/ 368377 h 584754"/>
                  <a:gd name="connsiteX25" fmla="*/ 137212 w 363395"/>
                  <a:gd name="connsiteY25" fmla="*/ 386157 h 584754"/>
                  <a:gd name="connsiteX26" fmla="*/ 154992 w 363395"/>
                  <a:gd name="connsiteY26" fmla="*/ 391237 h 584754"/>
                  <a:gd name="connsiteX27" fmla="*/ 203252 w 363395"/>
                  <a:gd name="connsiteY27" fmla="*/ 365837 h 584754"/>
                  <a:gd name="connsiteX28" fmla="*/ 248972 w 363395"/>
                  <a:gd name="connsiteY28" fmla="*/ 365837 h 584754"/>
                  <a:gd name="connsiteX29" fmla="*/ 256592 w 363395"/>
                  <a:gd name="connsiteY29" fmla="*/ 393777 h 584754"/>
                  <a:gd name="connsiteX30" fmla="*/ 246432 w 363395"/>
                  <a:gd name="connsiteY30" fmla="*/ 416637 h 584754"/>
                  <a:gd name="connsiteX31" fmla="*/ 157532 w 363395"/>
                  <a:gd name="connsiteY31" fmla="*/ 429337 h 584754"/>
                  <a:gd name="connsiteX32" fmla="*/ 116892 w 363395"/>
                  <a:gd name="connsiteY32" fmla="*/ 444577 h 584754"/>
                  <a:gd name="connsiteX33" fmla="*/ 101652 w 363395"/>
                  <a:gd name="connsiteY33" fmla="*/ 477597 h 584754"/>
                  <a:gd name="connsiteX34" fmla="*/ 157532 w 363395"/>
                  <a:gd name="connsiteY34" fmla="*/ 485217 h 584754"/>
                  <a:gd name="connsiteX35" fmla="*/ 170232 w 363395"/>
                  <a:gd name="connsiteY35" fmla="*/ 513157 h 584754"/>
                  <a:gd name="connsiteX36" fmla="*/ 137212 w 363395"/>
                  <a:gd name="connsiteY36" fmla="*/ 528397 h 584754"/>
                  <a:gd name="connsiteX37" fmla="*/ 94032 w 363395"/>
                  <a:gd name="connsiteY37" fmla="*/ 530937 h 584754"/>
                  <a:gd name="connsiteX38" fmla="*/ 88952 w 363395"/>
                  <a:gd name="connsiteY38" fmla="*/ 558877 h 584754"/>
                  <a:gd name="connsiteX39" fmla="*/ 132132 w 363395"/>
                  <a:gd name="connsiteY39" fmla="*/ 581737 h 584754"/>
                  <a:gd name="connsiteX40" fmla="*/ 246432 w 363395"/>
                  <a:gd name="connsiteY40" fmla="*/ 579197 h 584754"/>
                  <a:gd name="connsiteX41" fmla="*/ 330252 w 363395"/>
                  <a:gd name="connsiteY41" fmla="*/ 533477 h 584754"/>
                  <a:gd name="connsiteX42" fmla="*/ 304852 w 363395"/>
                  <a:gd name="connsiteY42" fmla="*/ 500457 h 584754"/>
                  <a:gd name="connsiteX43" fmla="*/ 274372 w 363395"/>
                  <a:gd name="connsiteY43" fmla="*/ 513157 h 584754"/>
                  <a:gd name="connsiteX44" fmla="*/ 254052 w 363395"/>
                  <a:gd name="connsiteY44" fmla="*/ 513157 h 584754"/>
                  <a:gd name="connsiteX45" fmla="*/ 261672 w 363395"/>
                  <a:gd name="connsiteY45" fmla="*/ 480137 h 584754"/>
                  <a:gd name="connsiteX46" fmla="*/ 317552 w 363395"/>
                  <a:gd name="connsiteY46" fmla="*/ 469977 h 584754"/>
                  <a:gd name="connsiteX47" fmla="*/ 360732 w 363395"/>
                  <a:gd name="connsiteY47" fmla="*/ 449657 h 584754"/>
                  <a:gd name="connsiteX48" fmla="*/ 355652 w 363395"/>
                  <a:gd name="connsiteY48" fmla="*/ 421717 h 584754"/>
                  <a:gd name="connsiteX49" fmla="*/ 330252 w 363395"/>
                  <a:gd name="connsiteY49" fmla="*/ 419177 h 584754"/>
                  <a:gd name="connsiteX50" fmla="*/ 294692 w 363395"/>
                  <a:gd name="connsiteY50" fmla="*/ 419177 h 584754"/>
                  <a:gd name="connsiteX51" fmla="*/ 281992 w 363395"/>
                  <a:gd name="connsiteY51" fmla="*/ 406477 h 584754"/>
                  <a:gd name="connsiteX52" fmla="*/ 284532 w 363395"/>
                  <a:gd name="connsiteY52" fmla="*/ 375997 h 584754"/>
                  <a:gd name="connsiteX53" fmla="*/ 340412 w 363395"/>
                  <a:gd name="connsiteY53" fmla="*/ 373457 h 584754"/>
                  <a:gd name="connsiteX54" fmla="*/ 358192 w 363395"/>
                  <a:gd name="connsiteY54" fmla="*/ 322657 h 584754"/>
                  <a:gd name="connsiteX55" fmla="*/ 327712 w 363395"/>
                  <a:gd name="connsiteY55" fmla="*/ 307417 h 584754"/>
                  <a:gd name="connsiteX56" fmla="*/ 284532 w 363395"/>
                  <a:gd name="connsiteY56" fmla="*/ 325197 h 584754"/>
                  <a:gd name="connsiteX57" fmla="*/ 246432 w 363395"/>
                  <a:gd name="connsiteY57" fmla="*/ 315037 h 584754"/>
                  <a:gd name="connsiteX58" fmla="*/ 236272 w 363395"/>
                  <a:gd name="connsiteY58" fmla="*/ 292177 h 584754"/>
                  <a:gd name="connsiteX59" fmla="*/ 266752 w 363395"/>
                  <a:gd name="connsiteY59" fmla="*/ 271857 h 584754"/>
                  <a:gd name="connsiteX60" fmla="*/ 312472 w 363395"/>
                  <a:gd name="connsiteY60" fmla="*/ 228677 h 584754"/>
                  <a:gd name="connsiteX61" fmla="*/ 297232 w 363395"/>
                  <a:gd name="connsiteY61" fmla="*/ 160097 h 584754"/>
                  <a:gd name="connsiteX62" fmla="*/ 248972 w 363395"/>
                  <a:gd name="connsiteY62" fmla="*/ 137237 h 584754"/>
                  <a:gd name="connsiteX63" fmla="*/ 198172 w 363395"/>
                  <a:gd name="connsiteY63" fmla="*/ 144857 h 584754"/>
                  <a:gd name="connsiteX64" fmla="*/ 177852 w 363395"/>
                  <a:gd name="connsiteY64" fmla="*/ 137237 h 584754"/>
                  <a:gd name="connsiteX65" fmla="*/ 193092 w 363395"/>
                  <a:gd name="connsiteY65" fmla="*/ 116917 h 584754"/>
                  <a:gd name="connsiteX66" fmla="*/ 236272 w 363395"/>
                  <a:gd name="connsiteY66" fmla="*/ 91517 h 584754"/>
                  <a:gd name="connsiteX67" fmla="*/ 215952 w 363395"/>
                  <a:gd name="connsiteY67" fmla="*/ 61037 h 584754"/>
                  <a:gd name="connsiteX68" fmla="*/ 177852 w 363395"/>
                  <a:gd name="connsiteY68" fmla="*/ 76277 h 584754"/>
                  <a:gd name="connsiteX69" fmla="*/ 147372 w 363395"/>
                  <a:gd name="connsiteY69" fmla="*/ 76277 h 584754"/>
                  <a:gd name="connsiteX70" fmla="*/ 167692 w 363395"/>
                  <a:gd name="connsiteY70" fmla="*/ 45797 h 584754"/>
                  <a:gd name="connsiteX71" fmla="*/ 162612 w 363395"/>
                  <a:gd name="connsiteY71" fmla="*/ 28017 h 584754"/>
                  <a:gd name="connsiteX72" fmla="*/ 127052 w 363395"/>
                  <a:gd name="connsiteY72" fmla="*/ 77 h 584754"/>
                  <a:gd name="connsiteX73" fmla="*/ 61012 w 363395"/>
                  <a:gd name="connsiteY73" fmla="*/ 15317 h 584754"/>
                  <a:gd name="connsiteX0" fmla="*/ 61012 w 363395"/>
                  <a:gd name="connsiteY0" fmla="*/ 18546 h 587983"/>
                  <a:gd name="connsiteX1" fmla="*/ 12752 w 363395"/>
                  <a:gd name="connsiteY1" fmla="*/ 21086 h 587983"/>
                  <a:gd name="connsiteX2" fmla="*/ 22912 w 363395"/>
                  <a:gd name="connsiteY2" fmla="*/ 54106 h 587983"/>
                  <a:gd name="connsiteX3" fmla="*/ 52 w 363395"/>
                  <a:gd name="connsiteY3" fmla="*/ 92206 h 587983"/>
                  <a:gd name="connsiteX4" fmla="*/ 30532 w 363395"/>
                  <a:gd name="connsiteY4" fmla="*/ 127766 h 587983"/>
                  <a:gd name="connsiteX5" fmla="*/ 71172 w 363395"/>
                  <a:gd name="connsiteY5" fmla="*/ 79506 h 587983"/>
                  <a:gd name="connsiteX6" fmla="*/ 109272 w 363395"/>
                  <a:gd name="connsiteY6" fmla="*/ 87126 h 587983"/>
                  <a:gd name="connsiteX7" fmla="*/ 73712 w 363395"/>
                  <a:gd name="connsiteY7" fmla="*/ 117606 h 587983"/>
                  <a:gd name="connsiteX8" fmla="*/ 55932 w 363395"/>
                  <a:gd name="connsiteY8" fmla="*/ 163326 h 587983"/>
                  <a:gd name="connsiteX9" fmla="*/ 106732 w 363395"/>
                  <a:gd name="connsiteY9" fmla="*/ 165866 h 587983"/>
                  <a:gd name="connsiteX10" fmla="*/ 132132 w 363395"/>
                  <a:gd name="connsiteY10" fmla="*/ 173486 h 587983"/>
                  <a:gd name="connsiteX11" fmla="*/ 96572 w 363395"/>
                  <a:gd name="connsiteY11" fmla="*/ 196346 h 587983"/>
                  <a:gd name="connsiteX12" fmla="*/ 111812 w 363395"/>
                  <a:gd name="connsiteY12" fmla="*/ 234446 h 587983"/>
                  <a:gd name="connsiteX13" fmla="*/ 185472 w 363395"/>
                  <a:gd name="connsiteY13" fmla="*/ 198886 h 587983"/>
                  <a:gd name="connsiteX14" fmla="*/ 198172 w 363395"/>
                  <a:gd name="connsiteY14" fmla="*/ 216666 h 587983"/>
                  <a:gd name="connsiteX15" fmla="*/ 203252 w 363395"/>
                  <a:gd name="connsiteY15" fmla="*/ 234446 h 587983"/>
                  <a:gd name="connsiteX16" fmla="*/ 137212 w 363395"/>
                  <a:gd name="connsiteY16" fmla="*/ 259846 h 587983"/>
                  <a:gd name="connsiteX17" fmla="*/ 99112 w 363395"/>
                  <a:gd name="connsiteY17" fmla="*/ 290326 h 587983"/>
                  <a:gd name="connsiteX18" fmla="*/ 116892 w 363395"/>
                  <a:gd name="connsiteY18" fmla="*/ 315726 h 587983"/>
                  <a:gd name="connsiteX19" fmla="*/ 144832 w 363395"/>
                  <a:gd name="connsiteY19" fmla="*/ 313186 h 587983"/>
                  <a:gd name="connsiteX20" fmla="*/ 188012 w 363395"/>
                  <a:gd name="connsiteY20" fmla="*/ 295406 h 587983"/>
                  <a:gd name="connsiteX21" fmla="*/ 203252 w 363395"/>
                  <a:gd name="connsiteY21" fmla="*/ 315726 h 587983"/>
                  <a:gd name="connsiteX22" fmla="*/ 190552 w 363395"/>
                  <a:gd name="connsiteY22" fmla="*/ 325886 h 587983"/>
                  <a:gd name="connsiteX23" fmla="*/ 147372 w 363395"/>
                  <a:gd name="connsiteY23" fmla="*/ 341126 h 587983"/>
                  <a:gd name="connsiteX24" fmla="*/ 127052 w 363395"/>
                  <a:gd name="connsiteY24" fmla="*/ 371606 h 587983"/>
                  <a:gd name="connsiteX25" fmla="*/ 137212 w 363395"/>
                  <a:gd name="connsiteY25" fmla="*/ 389386 h 587983"/>
                  <a:gd name="connsiteX26" fmla="*/ 154992 w 363395"/>
                  <a:gd name="connsiteY26" fmla="*/ 394466 h 587983"/>
                  <a:gd name="connsiteX27" fmla="*/ 203252 w 363395"/>
                  <a:gd name="connsiteY27" fmla="*/ 369066 h 587983"/>
                  <a:gd name="connsiteX28" fmla="*/ 248972 w 363395"/>
                  <a:gd name="connsiteY28" fmla="*/ 369066 h 587983"/>
                  <a:gd name="connsiteX29" fmla="*/ 256592 w 363395"/>
                  <a:gd name="connsiteY29" fmla="*/ 397006 h 587983"/>
                  <a:gd name="connsiteX30" fmla="*/ 246432 w 363395"/>
                  <a:gd name="connsiteY30" fmla="*/ 419866 h 587983"/>
                  <a:gd name="connsiteX31" fmla="*/ 157532 w 363395"/>
                  <a:gd name="connsiteY31" fmla="*/ 432566 h 587983"/>
                  <a:gd name="connsiteX32" fmla="*/ 116892 w 363395"/>
                  <a:gd name="connsiteY32" fmla="*/ 447806 h 587983"/>
                  <a:gd name="connsiteX33" fmla="*/ 101652 w 363395"/>
                  <a:gd name="connsiteY33" fmla="*/ 480826 h 587983"/>
                  <a:gd name="connsiteX34" fmla="*/ 157532 w 363395"/>
                  <a:gd name="connsiteY34" fmla="*/ 488446 h 587983"/>
                  <a:gd name="connsiteX35" fmla="*/ 170232 w 363395"/>
                  <a:gd name="connsiteY35" fmla="*/ 516386 h 587983"/>
                  <a:gd name="connsiteX36" fmla="*/ 137212 w 363395"/>
                  <a:gd name="connsiteY36" fmla="*/ 531626 h 587983"/>
                  <a:gd name="connsiteX37" fmla="*/ 94032 w 363395"/>
                  <a:gd name="connsiteY37" fmla="*/ 534166 h 587983"/>
                  <a:gd name="connsiteX38" fmla="*/ 88952 w 363395"/>
                  <a:gd name="connsiteY38" fmla="*/ 562106 h 587983"/>
                  <a:gd name="connsiteX39" fmla="*/ 132132 w 363395"/>
                  <a:gd name="connsiteY39" fmla="*/ 584966 h 587983"/>
                  <a:gd name="connsiteX40" fmla="*/ 246432 w 363395"/>
                  <a:gd name="connsiteY40" fmla="*/ 582426 h 587983"/>
                  <a:gd name="connsiteX41" fmla="*/ 330252 w 363395"/>
                  <a:gd name="connsiteY41" fmla="*/ 536706 h 587983"/>
                  <a:gd name="connsiteX42" fmla="*/ 304852 w 363395"/>
                  <a:gd name="connsiteY42" fmla="*/ 503686 h 587983"/>
                  <a:gd name="connsiteX43" fmla="*/ 274372 w 363395"/>
                  <a:gd name="connsiteY43" fmla="*/ 516386 h 587983"/>
                  <a:gd name="connsiteX44" fmla="*/ 254052 w 363395"/>
                  <a:gd name="connsiteY44" fmla="*/ 516386 h 587983"/>
                  <a:gd name="connsiteX45" fmla="*/ 261672 w 363395"/>
                  <a:gd name="connsiteY45" fmla="*/ 483366 h 587983"/>
                  <a:gd name="connsiteX46" fmla="*/ 317552 w 363395"/>
                  <a:gd name="connsiteY46" fmla="*/ 473206 h 587983"/>
                  <a:gd name="connsiteX47" fmla="*/ 360732 w 363395"/>
                  <a:gd name="connsiteY47" fmla="*/ 452886 h 587983"/>
                  <a:gd name="connsiteX48" fmla="*/ 355652 w 363395"/>
                  <a:gd name="connsiteY48" fmla="*/ 424946 h 587983"/>
                  <a:gd name="connsiteX49" fmla="*/ 330252 w 363395"/>
                  <a:gd name="connsiteY49" fmla="*/ 422406 h 587983"/>
                  <a:gd name="connsiteX50" fmla="*/ 294692 w 363395"/>
                  <a:gd name="connsiteY50" fmla="*/ 422406 h 587983"/>
                  <a:gd name="connsiteX51" fmla="*/ 281992 w 363395"/>
                  <a:gd name="connsiteY51" fmla="*/ 409706 h 587983"/>
                  <a:gd name="connsiteX52" fmla="*/ 284532 w 363395"/>
                  <a:gd name="connsiteY52" fmla="*/ 379226 h 587983"/>
                  <a:gd name="connsiteX53" fmla="*/ 340412 w 363395"/>
                  <a:gd name="connsiteY53" fmla="*/ 376686 h 587983"/>
                  <a:gd name="connsiteX54" fmla="*/ 358192 w 363395"/>
                  <a:gd name="connsiteY54" fmla="*/ 325886 h 587983"/>
                  <a:gd name="connsiteX55" fmla="*/ 327712 w 363395"/>
                  <a:gd name="connsiteY55" fmla="*/ 310646 h 587983"/>
                  <a:gd name="connsiteX56" fmla="*/ 284532 w 363395"/>
                  <a:gd name="connsiteY56" fmla="*/ 328426 h 587983"/>
                  <a:gd name="connsiteX57" fmla="*/ 246432 w 363395"/>
                  <a:gd name="connsiteY57" fmla="*/ 318266 h 587983"/>
                  <a:gd name="connsiteX58" fmla="*/ 236272 w 363395"/>
                  <a:gd name="connsiteY58" fmla="*/ 295406 h 587983"/>
                  <a:gd name="connsiteX59" fmla="*/ 266752 w 363395"/>
                  <a:gd name="connsiteY59" fmla="*/ 275086 h 587983"/>
                  <a:gd name="connsiteX60" fmla="*/ 312472 w 363395"/>
                  <a:gd name="connsiteY60" fmla="*/ 231906 h 587983"/>
                  <a:gd name="connsiteX61" fmla="*/ 297232 w 363395"/>
                  <a:gd name="connsiteY61" fmla="*/ 163326 h 587983"/>
                  <a:gd name="connsiteX62" fmla="*/ 248972 w 363395"/>
                  <a:gd name="connsiteY62" fmla="*/ 140466 h 587983"/>
                  <a:gd name="connsiteX63" fmla="*/ 198172 w 363395"/>
                  <a:gd name="connsiteY63" fmla="*/ 148086 h 587983"/>
                  <a:gd name="connsiteX64" fmla="*/ 177852 w 363395"/>
                  <a:gd name="connsiteY64" fmla="*/ 140466 h 587983"/>
                  <a:gd name="connsiteX65" fmla="*/ 193092 w 363395"/>
                  <a:gd name="connsiteY65" fmla="*/ 120146 h 587983"/>
                  <a:gd name="connsiteX66" fmla="*/ 236272 w 363395"/>
                  <a:gd name="connsiteY66" fmla="*/ 94746 h 587983"/>
                  <a:gd name="connsiteX67" fmla="*/ 215952 w 363395"/>
                  <a:gd name="connsiteY67" fmla="*/ 64266 h 587983"/>
                  <a:gd name="connsiteX68" fmla="*/ 177852 w 363395"/>
                  <a:gd name="connsiteY68" fmla="*/ 79506 h 587983"/>
                  <a:gd name="connsiteX69" fmla="*/ 147372 w 363395"/>
                  <a:gd name="connsiteY69" fmla="*/ 79506 h 587983"/>
                  <a:gd name="connsiteX70" fmla="*/ 167692 w 363395"/>
                  <a:gd name="connsiteY70" fmla="*/ 49026 h 587983"/>
                  <a:gd name="connsiteX71" fmla="*/ 162612 w 363395"/>
                  <a:gd name="connsiteY71" fmla="*/ 31246 h 587983"/>
                  <a:gd name="connsiteX72" fmla="*/ 127052 w 363395"/>
                  <a:gd name="connsiteY72" fmla="*/ 3306 h 587983"/>
                  <a:gd name="connsiteX73" fmla="*/ 61012 w 363395"/>
                  <a:gd name="connsiteY73" fmla="*/ 18546 h 587983"/>
                  <a:gd name="connsiteX0" fmla="*/ 61012 w 363395"/>
                  <a:gd name="connsiteY0" fmla="*/ 23058 h 592495"/>
                  <a:gd name="connsiteX1" fmla="*/ 12752 w 363395"/>
                  <a:gd name="connsiteY1" fmla="*/ 25598 h 592495"/>
                  <a:gd name="connsiteX2" fmla="*/ 22912 w 363395"/>
                  <a:gd name="connsiteY2" fmla="*/ 58618 h 592495"/>
                  <a:gd name="connsiteX3" fmla="*/ 52 w 363395"/>
                  <a:gd name="connsiteY3" fmla="*/ 96718 h 592495"/>
                  <a:gd name="connsiteX4" fmla="*/ 30532 w 363395"/>
                  <a:gd name="connsiteY4" fmla="*/ 132278 h 592495"/>
                  <a:gd name="connsiteX5" fmla="*/ 71172 w 363395"/>
                  <a:gd name="connsiteY5" fmla="*/ 84018 h 592495"/>
                  <a:gd name="connsiteX6" fmla="*/ 109272 w 363395"/>
                  <a:gd name="connsiteY6" fmla="*/ 91638 h 592495"/>
                  <a:gd name="connsiteX7" fmla="*/ 73712 w 363395"/>
                  <a:gd name="connsiteY7" fmla="*/ 122118 h 592495"/>
                  <a:gd name="connsiteX8" fmla="*/ 55932 w 363395"/>
                  <a:gd name="connsiteY8" fmla="*/ 167838 h 592495"/>
                  <a:gd name="connsiteX9" fmla="*/ 106732 w 363395"/>
                  <a:gd name="connsiteY9" fmla="*/ 170378 h 592495"/>
                  <a:gd name="connsiteX10" fmla="*/ 132132 w 363395"/>
                  <a:gd name="connsiteY10" fmla="*/ 177998 h 592495"/>
                  <a:gd name="connsiteX11" fmla="*/ 96572 w 363395"/>
                  <a:gd name="connsiteY11" fmla="*/ 200858 h 592495"/>
                  <a:gd name="connsiteX12" fmla="*/ 111812 w 363395"/>
                  <a:gd name="connsiteY12" fmla="*/ 238958 h 592495"/>
                  <a:gd name="connsiteX13" fmla="*/ 185472 w 363395"/>
                  <a:gd name="connsiteY13" fmla="*/ 203398 h 592495"/>
                  <a:gd name="connsiteX14" fmla="*/ 198172 w 363395"/>
                  <a:gd name="connsiteY14" fmla="*/ 221178 h 592495"/>
                  <a:gd name="connsiteX15" fmla="*/ 203252 w 363395"/>
                  <a:gd name="connsiteY15" fmla="*/ 238958 h 592495"/>
                  <a:gd name="connsiteX16" fmla="*/ 137212 w 363395"/>
                  <a:gd name="connsiteY16" fmla="*/ 264358 h 592495"/>
                  <a:gd name="connsiteX17" fmla="*/ 99112 w 363395"/>
                  <a:gd name="connsiteY17" fmla="*/ 294838 h 592495"/>
                  <a:gd name="connsiteX18" fmla="*/ 116892 w 363395"/>
                  <a:gd name="connsiteY18" fmla="*/ 320238 h 592495"/>
                  <a:gd name="connsiteX19" fmla="*/ 144832 w 363395"/>
                  <a:gd name="connsiteY19" fmla="*/ 317698 h 592495"/>
                  <a:gd name="connsiteX20" fmla="*/ 188012 w 363395"/>
                  <a:gd name="connsiteY20" fmla="*/ 299918 h 592495"/>
                  <a:gd name="connsiteX21" fmla="*/ 203252 w 363395"/>
                  <a:gd name="connsiteY21" fmla="*/ 320238 h 592495"/>
                  <a:gd name="connsiteX22" fmla="*/ 190552 w 363395"/>
                  <a:gd name="connsiteY22" fmla="*/ 330398 h 592495"/>
                  <a:gd name="connsiteX23" fmla="*/ 147372 w 363395"/>
                  <a:gd name="connsiteY23" fmla="*/ 345638 h 592495"/>
                  <a:gd name="connsiteX24" fmla="*/ 127052 w 363395"/>
                  <a:gd name="connsiteY24" fmla="*/ 376118 h 592495"/>
                  <a:gd name="connsiteX25" fmla="*/ 137212 w 363395"/>
                  <a:gd name="connsiteY25" fmla="*/ 393898 h 592495"/>
                  <a:gd name="connsiteX26" fmla="*/ 154992 w 363395"/>
                  <a:gd name="connsiteY26" fmla="*/ 398978 h 592495"/>
                  <a:gd name="connsiteX27" fmla="*/ 203252 w 363395"/>
                  <a:gd name="connsiteY27" fmla="*/ 373578 h 592495"/>
                  <a:gd name="connsiteX28" fmla="*/ 248972 w 363395"/>
                  <a:gd name="connsiteY28" fmla="*/ 373578 h 592495"/>
                  <a:gd name="connsiteX29" fmla="*/ 256592 w 363395"/>
                  <a:gd name="connsiteY29" fmla="*/ 401518 h 592495"/>
                  <a:gd name="connsiteX30" fmla="*/ 246432 w 363395"/>
                  <a:gd name="connsiteY30" fmla="*/ 424378 h 592495"/>
                  <a:gd name="connsiteX31" fmla="*/ 157532 w 363395"/>
                  <a:gd name="connsiteY31" fmla="*/ 437078 h 592495"/>
                  <a:gd name="connsiteX32" fmla="*/ 116892 w 363395"/>
                  <a:gd name="connsiteY32" fmla="*/ 452318 h 592495"/>
                  <a:gd name="connsiteX33" fmla="*/ 101652 w 363395"/>
                  <a:gd name="connsiteY33" fmla="*/ 485338 h 592495"/>
                  <a:gd name="connsiteX34" fmla="*/ 157532 w 363395"/>
                  <a:gd name="connsiteY34" fmla="*/ 492958 h 592495"/>
                  <a:gd name="connsiteX35" fmla="*/ 170232 w 363395"/>
                  <a:gd name="connsiteY35" fmla="*/ 520898 h 592495"/>
                  <a:gd name="connsiteX36" fmla="*/ 137212 w 363395"/>
                  <a:gd name="connsiteY36" fmla="*/ 536138 h 592495"/>
                  <a:gd name="connsiteX37" fmla="*/ 94032 w 363395"/>
                  <a:gd name="connsiteY37" fmla="*/ 538678 h 592495"/>
                  <a:gd name="connsiteX38" fmla="*/ 88952 w 363395"/>
                  <a:gd name="connsiteY38" fmla="*/ 566618 h 592495"/>
                  <a:gd name="connsiteX39" fmla="*/ 132132 w 363395"/>
                  <a:gd name="connsiteY39" fmla="*/ 589478 h 592495"/>
                  <a:gd name="connsiteX40" fmla="*/ 246432 w 363395"/>
                  <a:gd name="connsiteY40" fmla="*/ 586938 h 592495"/>
                  <a:gd name="connsiteX41" fmla="*/ 330252 w 363395"/>
                  <a:gd name="connsiteY41" fmla="*/ 541218 h 592495"/>
                  <a:gd name="connsiteX42" fmla="*/ 304852 w 363395"/>
                  <a:gd name="connsiteY42" fmla="*/ 508198 h 592495"/>
                  <a:gd name="connsiteX43" fmla="*/ 274372 w 363395"/>
                  <a:gd name="connsiteY43" fmla="*/ 520898 h 592495"/>
                  <a:gd name="connsiteX44" fmla="*/ 254052 w 363395"/>
                  <a:gd name="connsiteY44" fmla="*/ 520898 h 592495"/>
                  <a:gd name="connsiteX45" fmla="*/ 261672 w 363395"/>
                  <a:gd name="connsiteY45" fmla="*/ 487878 h 592495"/>
                  <a:gd name="connsiteX46" fmla="*/ 317552 w 363395"/>
                  <a:gd name="connsiteY46" fmla="*/ 477718 h 592495"/>
                  <a:gd name="connsiteX47" fmla="*/ 360732 w 363395"/>
                  <a:gd name="connsiteY47" fmla="*/ 457398 h 592495"/>
                  <a:gd name="connsiteX48" fmla="*/ 355652 w 363395"/>
                  <a:gd name="connsiteY48" fmla="*/ 429458 h 592495"/>
                  <a:gd name="connsiteX49" fmla="*/ 330252 w 363395"/>
                  <a:gd name="connsiteY49" fmla="*/ 426918 h 592495"/>
                  <a:gd name="connsiteX50" fmla="*/ 294692 w 363395"/>
                  <a:gd name="connsiteY50" fmla="*/ 426918 h 592495"/>
                  <a:gd name="connsiteX51" fmla="*/ 281992 w 363395"/>
                  <a:gd name="connsiteY51" fmla="*/ 414218 h 592495"/>
                  <a:gd name="connsiteX52" fmla="*/ 284532 w 363395"/>
                  <a:gd name="connsiteY52" fmla="*/ 383738 h 592495"/>
                  <a:gd name="connsiteX53" fmla="*/ 340412 w 363395"/>
                  <a:gd name="connsiteY53" fmla="*/ 381198 h 592495"/>
                  <a:gd name="connsiteX54" fmla="*/ 358192 w 363395"/>
                  <a:gd name="connsiteY54" fmla="*/ 330398 h 592495"/>
                  <a:gd name="connsiteX55" fmla="*/ 327712 w 363395"/>
                  <a:gd name="connsiteY55" fmla="*/ 315158 h 592495"/>
                  <a:gd name="connsiteX56" fmla="*/ 284532 w 363395"/>
                  <a:gd name="connsiteY56" fmla="*/ 332938 h 592495"/>
                  <a:gd name="connsiteX57" fmla="*/ 246432 w 363395"/>
                  <a:gd name="connsiteY57" fmla="*/ 322778 h 592495"/>
                  <a:gd name="connsiteX58" fmla="*/ 236272 w 363395"/>
                  <a:gd name="connsiteY58" fmla="*/ 299918 h 592495"/>
                  <a:gd name="connsiteX59" fmla="*/ 266752 w 363395"/>
                  <a:gd name="connsiteY59" fmla="*/ 279598 h 592495"/>
                  <a:gd name="connsiteX60" fmla="*/ 312472 w 363395"/>
                  <a:gd name="connsiteY60" fmla="*/ 236418 h 592495"/>
                  <a:gd name="connsiteX61" fmla="*/ 297232 w 363395"/>
                  <a:gd name="connsiteY61" fmla="*/ 167838 h 592495"/>
                  <a:gd name="connsiteX62" fmla="*/ 248972 w 363395"/>
                  <a:gd name="connsiteY62" fmla="*/ 144978 h 592495"/>
                  <a:gd name="connsiteX63" fmla="*/ 198172 w 363395"/>
                  <a:gd name="connsiteY63" fmla="*/ 152598 h 592495"/>
                  <a:gd name="connsiteX64" fmla="*/ 177852 w 363395"/>
                  <a:gd name="connsiteY64" fmla="*/ 144978 h 592495"/>
                  <a:gd name="connsiteX65" fmla="*/ 193092 w 363395"/>
                  <a:gd name="connsiteY65" fmla="*/ 124658 h 592495"/>
                  <a:gd name="connsiteX66" fmla="*/ 236272 w 363395"/>
                  <a:gd name="connsiteY66" fmla="*/ 99258 h 592495"/>
                  <a:gd name="connsiteX67" fmla="*/ 215952 w 363395"/>
                  <a:gd name="connsiteY67" fmla="*/ 68778 h 592495"/>
                  <a:gd name="connsiteX68" fmla="*/ 177852 w 363395"/>
                  <a:gd name="connsiteY68" fmla="*/ 84018 h 592495"/>
                  <a:gd name="connsiteX69" fmla="*/ 147372 w 363395"/>
                  <a:gd name="connsiteY69" fmla="*/ 84018 h 592495"/>
                  <a:gd name="connsiteX70" fmla="*/ 167692 w 363395"/>
                  <a:gd name="connsiteY70" fmla="*/ 53538 h 592495"/>
                  <a:gd name="connsiteX71" fmla="*/ 162612 w 363395"/>
                  <a:gd name="connsiteY71" fmla="*/ 35758 h 592495"/>
                  <a:gd name="connsiteX72" fmla="*/ 127052 w 363395"/>
                  <a:gd name="connsiteY72" fmla="*/ 7818 h 592495"/>
                  <a:gd name="connsiteX73" fmla="*/ 61012 w 363395"/>
                  <a:gd name="connsiteY73" fmla="*/ 23058 h 592495"/>
                  <a:gd name="connsiteX0" fmla="*/ 68632 w 363395"/>
                  <a:gd name="connsiteY0" fmla="*/ 22484 h 594461"/>
                  <a:gd name="connsiteX1" fmla="*/ 12752 w 363395"/>
                  <a:gd name="connsiteY1" fmla="*/ 27564 h 594461"/>
                  <a:gd name="connsiteX2" fmla="*/ 22912 w 363395"/>
                  <a:gd name="connsiteY2" fmla="*/ 60584 h 594461"/>
                  <a:gd name="connsiteX3" fmla="*/ 52 w 363395"/>
                  <a:gd name="connsiteY3" fmla="*/ 98684 h 594461"/>
                  <a:gd name="connsiteX4" fmla="*/ 30532 w 363395"/>
                  <a:gd name="connsiteY4" fmla="*/ 134244 h 594461"/>
                  <a:gd name="connsiteX5" fmla="*/ 71172 w 363395"/>
                  <a:gd name="connsiteY5" fmla="*/ 85984 h 594461"/>
                  <a:gd name="connsiteX6" fmla="*/ 109272 w 363395"/>
                  <a:gd name="connsiteY6" fmla="*/ 93604 h 594461"/>
                  <a:gd name="connsiteX7" fmla="*/ 73712 w 363395"/>
                  <a:gd name="connsiteY7" fmla="*/ 124084 h 594461"/>
                  <a:gd name="connsiteX8" fmla="*/ 55932 w 363395"/>
                  <a:gd name="connsiteY8" fmla="*/ 169804 h 594461"/>
                  <a:gd name="connsiteX9" fmla="*/ 106732 w 363395"/>
                  <a:gd name="connsiteY9" fmla="*/ 172344 h 594461"/>
                  <a:gd name="connsiteX10" fmla="*/ 132132 w 363395"/>
                  <a:gd name="connsiteY10" fmla="*/ 179964 h 594461"/>
                  <a:gd name="connsiteX11" fmla="*/ 96572 w 363395"/>
                  <a:gd name="connsiteY11" fmla="*/ 202824 h 594461"/>
                  <a:gd name="connsiteX12" fmla="*/ 111812 w 363395"/>
                  <a:gd name="connsiteY12" fmla="*/ 240924 h 594461"/>
                  <a:gd name="connsiteX13" fmla="*/ 185472 w 363395"/>
                  <a:gd name="connsiteY13" fmla="*/ 205364 h 594461"/>
                  <a:gd name="connsiteX14" fmla="*/ 198172 w 363395"/>
                  <a:gd name="connsiteY14" fmla="*/ 223144 h 594461"/>
                  <a:gd name="connsiteX15" fmla="*/ 203252 w 363395"/>
                  <a:gd name="connsiteY15" fmla="*/ 240924 h 594461"/>
                  <a:gd name="connsiteX16" fmla="*/ 137212 w 363395"/>
                  <a:gd name="connsiteY16" fmla="*/ 266324 h 594461"/>
                  <a:gd name="connsiteX17" fmla="*/ 99112 w 363395"/>
                  <a:gd name="connsiteY17" fmla="*/ 296804 h 594461"/>
                  <a:gd name="connsiteX18" fmla="*/ 116892 w 363395"/>
                  <a:gd name="connsiteY18" fmla="*/ 322204 h 594461"/>
                  <a:gd name="connsiteX19" fmla="*/ 144832 w 363395"/>
                  <a:gd name="connsiteY19" fmla="*/ 319664 h 594461"/>
                  <a:gd name="connsiteX20" fmla="*/ 188012 w 363395"/>
                  <a:gd name="connsiteY20" fmla="*/ 301884 h 594461"/>
                  <a:gd name="connsiteX21" fmla="*/ 203252 w 363395"/>
                  <a:gd name="connsiteY21" fmla="*/ 322204 h 594461"/>
                  <a:gd name="connsiteX22" fmla="*/ 190552 w 363395"/>
                  <a:gd name="connsiteY22" fmla="*/ 332364 h 594461"/>
                  <a:gd name="connsiteX23" fmla="*/ 147372 w 363395"/>
                  <a:gd name="connsiteY23" fmla="*/ 347604 h 594461"/>
                  <a:gd name="connsiteX24" fmla="*/ 127052 w 363395"/>
                  <a:gd name="connsiteY24" fmla="*/ 378084 h 594461"/>
                  <a:gd name="connsiteX25" fmla="*/ 137212 w 363395"/>
                  <a:gd name="connsiteY25" fmla="*/ 395864 h 594461"/>
                  <a:gd name="connsiteX26" fmla="*/ 154992 w 363395"/>
                  <a:gd name="connsiteY26" fmla="*/ 400944 h 594461"/>
                  <a:gd name="connsiteX27" fmla="*/ 203252 w 363395"/>
                  <a:gd name="connsiteY27" fmla="*/ 375544 h 594461"/>
                  <a:gd name="connsiteX28" fmla="*/ 248972 w 363395"/>
                  <a:gd name="connsiteY28" fmla="*/ 375544 h 594461"/>
                  <a:gd name="connsiteX29" fmla="*/ 256592 w 363395"/>
                  <a:gd name="connsiteY29" fmla="*/ 403484 h 594461"/>
                  <a:gd name="connsiteX30" fmla="*/ 246432 w 363395"/>
                  <a:gd name="connsiteY30" fmla="*/ 426344 h 594461"/>
                  <a:gd name="connsiteX31" fmla="*/ 157532 w 363395"/>
                  <a:gd name="connsiteY31" fmla="*/ 439044 h 594461"/>
                  <a:gd name="connsiteX32" fmla="*/ 116892 w 363395"/>
                  <a:gd name="connsiteY32" fmla="*/ 454284 h 594461"/>
                  <a:gd name="connsiteX33" fmla="*/ 101652 w 363395"/>
                  <a:gd name="connsiteY33" fmla="*/ 487304 h 594461"/>
                  <a:gd name="connsiteX34" fmla="*/ 157532 w 363395"/>
                  <a:gd name="connsiteY34" fmla="*/ 494924 h 594461"/>
                  <a:gd name="connsiteX35" fmla="*/ 170232 w 363395"/>
                  <a:gd name="connsiteY35" fmla="*/ 522864 h 594461"/>
                  <a:gd name="connsiteX36" fmla="*/ 137212 w 363395"/>
                  <a:gd name="connsiteY36" fmla="*/ 538104 h 594461"/>
                  <a:gd name="connsiteX37" fmla="*/ 94032 w 363395"/>
                  <a:gd name="connsiteY37" fmla="*/ 540644 h 594461"/>
                  <a:gd name="connsiteX38" fmla="*/ 88952 w 363395"/>
                  <a:gd name="connsiteY38" fmla="*/ 568584 h 594461"/>
                  <a:gd name="connsiteX39" fmla="*/ 132132 w 363395"/>
                  <a:gd name="connsiteY39" fmla="*/ 591444 h 594461"/>
                  <a:gd name="connsiteX40" fmla="*/ 246432 w 363395"/>
                  <a:gd name="connsiteY40" fmla="*/ 588904 h 594461"/>
                  <a:gd name="connsiteX41" fmla="*/ 330252 w 363395"/>
                  <a:gd name="connsiteY41" fmla="*/ 543184 h 594461"/>
                  <a:gd name="connsiteX42" fmla="*/ 304852 w 363395"/>
                  <a:gd name="connsiteY42" fmla="*/ 510164 h 594461"/>
                  <a:gd name="connsiteX43" fmla="*/ 274372 w 363395"/>
                  <a:gd name="connsiteY43" fmla="*/ 522864 h 594461"/>
                  <a:gd name="connsiteX44" fmla="*/ 254052 w 363395"/>
                  <a:gd name="connsiteY44" fmla="*/ 522864 h 594461"/>
                  <a:gd name="connsiteX45" fmla="*/ 261672 w 363395"/>
                  <a:gd name="connsiteY45" fmla="*/ 489844 h 594461"/>
                  <a:gd name="connsiteX46" fmla="*/ 317552 w 363395"/>
                  <a:gd name="connsiteY46" fmla="*/ 479684 h 594461"/>
                  <a:gd name="connsiteX47" fmla="*/ 360732 w 363395"/>
                  <a:gd name="connsiteY47" fmla="*/ 459364 h 594461"/>
                  <a:gd name="connsiteX48" fmla="*/ 355652 w 363395"/>
                  <a:gd name="connsiteY48" fmla="*/ 431424 h 594461"/>
                  <a:gd name="connsiteX49" fmla="*/ 330252 w 363395"/>
                  <a:gd name="connsiteY49" fmla="*/ 428884 h 594461"/>
                  <a:gd name="connsiteX50" fmla="*/ 294692 w 363395"/>
                  <a:gd name="connsiteY50" fmla="*/ 428884 h 594461"/>
                  <a:gd name="connsiteX51" fmla="*/ 281992 w 363395"/>
                  <a:gd name="connsiteY51" fmla="*/ 416184 h 594461"/>
                  <a:gd name="connsiteX52" fmla="*/ 284532 w 363395"/>
                  <a:gd name="connsiteY52" fmla="*/ 385704 h 594461"/>
                  <a:gd name="connsiteX53" fmla="*/ 340412 w 363395"/>
                  <a:gd name="connsiteY53" fmla="*/ 383164 h 594461"/>
                  <a:gd name="connsiteX54" fmla="*/ 358192 w 363395"/>
                  <a:gd name="connsiteY54" fmla="*/ 332364 h 594461"/>
                  <a:gd name="connsiteX55" fmla="*/ 327712 w 363395"/>
                  <a:gd name="connsiteY55" fmla="*/ 317124 h 594461"/>
                  <a:gd name="connsiteX56" fmla="*/ 284532 w 363395"/>
                  <a:gd name="connsiteY56" fmla="*/ 334904 h 594461"/>
                  <a:gd name="connsiteX57" fmla="*/ 246432 w 363395"/>
                  <a:gd name="connsiteY57" fmla="*/ 324744 h 594461"/>
                  <a:gd name="connsiteX58" fmla="*/ 236272 w 363395"/>
                  <a:gd name="connsiteY58" fmla="*/ 301884 h 594461"/>
                  <a:gd name="connsiteX59" fmla="*/ 266752 w 363395"/>
                  <a:gd name="connsiteY59" fmla="*/ 281564 h 594461"/>
                  <a:gd name="connsiteX60" fmla="*/ 312472 w 363395"/>
                  <a:gd name="connsiteY60" fmla="*/ 238384 h 594461"/>
                  <a:gd name="connsiteX61" fmla="*/ 297232 w 363395"/>
                  <a:gd name="connsiteY61" fmla="*/ 169804 h 594461"/>
                  <a:gd name="connsiteX62" fmla="*/ 248972 w 363395"/>
                  <a:gd name="connsiteY62" fmla="*/ 146944 h 594461"/>
                  <a:gd name="connsiteX63" fmla="*/ 198172 w 363395"/>
                  <a:gd name="connsiteY63" fmla="*/ 154564 h 594461"/>
                  <a:gd name="connsiteX64" fmla="*/ 177852 w 363395"/>
                  <a:gd name="connsiteY64" fmla="*/ 146944 h 594461"/>
                  <a:gd name="connsiteX65" fmla="*/ 193092 w 363395"/>
                  <a:gd name="connsiteY65" fmla="*/ 126624 h 594461"/>
                  <a:gd name="connsiteX66" fmla="*/ 236272 w 363395"/>
                  <a:gd name="connsiteY66" fmla="*/ 101224 h 594461"/>
                  <a:gd name="connsiteX67" fmla="*/ 215952 w 363395"/>
                  <a:gd name="connsiteY67" fmla="*/ 70744 h 594461"/>
                  <a:gd name="connsiteX68" fmla="*/ 177852 w 363395"/>
                  <a:gd name="connsiteY68" fmla="*/ 85984 h 594461"/>
                  <a:gd name="connsiteX69" fmla="*/ 147372 w 363395"/>
                  <a:gd name="connsiteY69" fmla="*/ 85984 h 594461"/>
                  <a:gd name="connsiteX70" fmla="*/ 167692 w 363395"/>
                  <a:gd name="connsiteY70" fmla="*/ 55504 h 594461"/>
                  <a:gd name="connsiteX71" fmla="*/ 162612 w 363395"/>
                  <a:gd name="connsiteY71" fmla="*/ 37724 h 594461"/>
                  <a:gd name="connsiteX72" fmla="*/ 127052 w 363395"/>
                  <a:gd name="connsiteY72" fmla="*/ 9784 h 594461"/>
                  <a:gd name="connsiteX73" fmla="*/ 68632 w 363395"/>
                  <a:gd name="connsiteY73" fmla="*/ 22484 h 594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363395" h="594461">
                    <a:moveTo>
                      <a:pt x="68632" y="22484"/>
                    </a:moveTo>
                    <a:cubicBezTo>
                      <a:pt x="57202" y="-27893"/>
                      <a:pt x="20372" y="21214"/>
                      <a:pt x="12752" y="27564"/>
                    </a:cubicBezTo>
                    <a:cubicBezTo>
                      <a:pt x="5132" y="33914"/>
                      <a:pt x="25029" y="48731"/>
                      <a:pt x="22912" y="60584"/>
                    </a:cubicBezTo>
                    <a:cubicBezTo>
                      <a:pt x="20795" y="72437"/>
                      <a:pt x="-1218" y="86407"/>
                      <a:pt x="52" y="98684"/>
                    </a:cubicBezTo>
                    <a:cubicBezTo>
                      <a:pt x="1322" y="110961"/>
                      <a:pt x="18679" y="136361"/>
                      <a:pt x="30532" y="134244"/>
                    </a:cubicBezTo>
                    <a:cubicBezTo>
                      <a:pt x="42385" y="132127"/>
                      <a:pt x="58049" y="92757"/>
                      <a:pt x="71172" y="85984"/>
                    </a:cubicBezTo>
                    <a:cubicBezTo>
                      <a:pt x="84295" y="79211"/>
                      <a:pt x="108849" y="87254"/>
                      <a:pt x="109272" y="93604"/>
                    </a:cubicBezTo>
                    <a:cubicBezTo>
                      <a:pt x="109695" y="99954"/>
                      <a:pt x="82602" y="111384"/>
                      <a:pt x="73712" y="124084"/>
                    </a:cubicBezTo>
                    <a:cubicBezTo>
                      <a:pt x="64822" y="136784"/>
                      <a:pt x="50429" y="161761"/>
                      <a:pt x="55932" y="169804"/>
                    </a:cubicBezTo>
                    <a:cubicBezTo>
                      <a:pt x="61435" y="177847"/>
                      <a:pt x="94032" y="170651"/>
                      <a:pt x="106732" y="172344"/>
                    </a:cubicBezTo>
                    <a:cubicBezTo>
                      <a:pt x="119432" y="174037"/>
                      <a:pt x="133825" y="174884"/>
                      <a:pt x="132132" y="179964"/>
                    </a:cubicBezTo>
                    <a:cubicBezTo>
                      <a:pt x="130439" y="185044"/>
                      <a:pt x="99959" y="192664"/>
                      <a:pt x="96572" y="202824"/>
                    </a:cubicBezTo>
                    <a:cubicBezTo>
                      <a:pt x="93185" y="212984"/>
                      <a:pt x="96995" y="240501"/>
                      <a:pt x="111812" y="240924"/>
                    </a:cubicBezTo>
                    <a:cubicBezTo>
                      <a:pt x="126629" y="241347"/>
                      <a:pt x="171079" y="208327"/>
                      <a:pt x="185472" y="205364"/>
                    </a:cubicBezTo>
                    <a:cubicBezTo>
                      <a:pt x="199865" y="202401"/>
                      <a:pt x="195209" y="217217"/>
                      <a:pt x="198172" y="223144"/>
                    </a:cubicBezTo>
                    <a:cubicBezTo>
                      <a:pt x="201135" y="229071"/>
                      <a:pt x="213412" y="233727"/>
                      <a:pt x="203252" y="240924"/>
                    </a:cubicBezTo>
                    <a:cubicBezTo>
                      <a:pt x="193092" y="248121"/>
                      <a:pt x="154569" y="257011"/>
                      <a:pt x="137212" y="266324"/>
                    </a:cubicBezTo>
                    <a:cubicBezTo>
                      <a:pt x="119855" y="275637"/>
                      <a:pt x="102499" y="287491"/>
                      <a:pt x="99112" y="296804"/>
                    </a:cubicBezTo>
                    <a:cubicBezTo>
                      <a:pt x="95725" y="306117"/>
                      <a:pt x="109272" y="318394"/>
                      <a:pt x="116892" y="322204"/>
                    </a:cubicBezTo>
                    <a:cubicBezTo>
                      <a:pt x="124512" y="326014"/>
                      <a:pt x="132979" y="323051"/>
                      <a:pt x="144832" y="319664"/>
                    </a:cubicBezTo>
                    <a:cubicBezTo>
                      <a:pt x="156685" y="316277"/>
                      <a:pt x="178275" y="301461"/>
                      <a:pt x="188012" y="301884"/>
                    </a:cubicBezTo>
                    <a:cubicBezTo>
                      <a:pt x="197749" y="302307"/>
                      <a:pt x="202829" y="317124"/>
                      <a:pt x="203252" y="322204"/>
                    </a:cubicBezTo>
                    <a:cubicBezTo>
                      <a:pt x="203675" y="327284"/>
                      <a:pt x="199865" y="328131"/>
                      <a:pt x="190552" y="332364"/>
                    </a:cubicBezTo>
                    <a:cubicBezTo>
                      <a:pt x="181239" y="336597"/>
                      <a:pt x="157955" y="339984"/>
                      <a:pt x="147372" y="347604"/>
                    </a:cubicBezTo>
                    <a:cubicBezTo>
                      <a:pt x="136789" y="355224"/>
                      <a:pt x="128745" y="370041"/>
                      <a:pt x="127052" y="378084"/>
                    </a:cubicBezTo>
                    <a:cubicBezTo>
                      <a:pt x="125359" y="386127"/>
                      <a:pt x="132555" y="392054"/>
                      <a:pt x="137212" y="395864"/>
                    </a:cubicBezTo>
                    <a:cubicBezTo>
                      <a:pt x="141869" y="399674"/>
                      <a:pt x="143985" y="404331"/>
                      <a:pt x="154992" y="400944"/>
                    </a:cubicBezTo>
                    <a:cubicBezTo>
                      <a:pt x="165999" y="397557"/>
                      <a:pt x="187589" y="379777"/>
                      <a:pt x="203252" y="375544"/>
                    </a:cubicBezTo>
                    <a:cubicBezTo>
                      <a:pt x="218915" y="371311"/>
                      <a:pt x="240082" y="370887"/>
                      <a:pt x="248972" y="375544"/>
                    </a:cubicBezTo>
                    <a:cubicBezTo>
                      <a:pt x="257862" y="380201"/>
                      <a:pt x="257015" y="395017"/>
                      <a:pt x="256592" y="403484"/>
                    </a:cubicBezTo>
                    <a:cubicBezTo>
                      <a:pt x="256169" y="411951"/>
                      <a:pt x="262942" y="420417"/>
                      <a:pt x="246432" y="426344"/>
                    </a:cubicBezTo>
                    <a:cubicBezTo>
                      <a:pt x="229922" y="432271"/>
                      <a:pt x="179122" y="434387"/>
                      <a:pt x="157532" y="439044"/>
                    </a:cubicBezTo>
                    <a:cubicBezTo>
                      <a:pt x="135942" y="443701"/>
                      <a:pt x="126205" y="446241"/>
                      <a:pt x="116892" y="454284"/>
                    </a:cubicBezTo>
                    <a:cubicBezTo>
                      <a:pt x="107579" y="462327"/>
                      <a:pt x="94879" y="480531"/>
                      <a:pt x="101652" y="487304"/>
                    </a:cubicBezTo>
                    <a:cubicBezTo>
                      <a:pt x="108425" y="494077"/>
                      <a:pt x="146102" y="488997"/>
                      <a:pt x="157532" y="494924"/>
                    </a:cubicBezTo>
                    <a:cubicBezTo>
                      <a:pt x="168962" y="500851"/>
                      <a:pt x="173619" y="515667"/>
                      <a:pt x="170232" y="522864"/>
                    </a:cubicBezTo>
                    <a:cubicBezTo>
                      <a:pt x="166845" y="530061"/>
                      <a:pt x="149912" y="535141"/>
                      <a:pt x="137212" y="538104"/>
                    </a:cubicBezTo>
                    <a:cubicBezTo>
                      <a:pt x="124512" y="541067"/>
                      <a:pt x="102075" y="535564"/>
                      <a:pt x="94032" y="540644"/>
                    </a:cubicBezTo>
                    <a:cubicBezTo>
                      <a:pt x="85989" y="545724"/>
                      <a:pt x="82602" y="560117"/>
                      <a:pt x="88952" y="568584"/>
                    </a:cubicBezTo>
                    <a:cubicBezTo>
                      <a:pt x="95302" y="577051"/>
                      <a:pt x="105885" y="588057"/>
                      <a:pt x="132132" y="591444"/>
                    </a:cubicBezTo>
                    <a:cubicBezTo>
                      <a:pt x="158379" y="594831"/>
                      <a:pt x="213412" y="596947"/>
                      <a:pt x="246432" y="588904"/>
                    </a:cubicBezTo>
                    <a:cubicBezTo>
                      <a:pt x="279452" y="580861"/>
                      <a:pt x="320515" y="556307"/>
                      <a:pt x="330252" y="543184"/>
                    </a:cubicBezTo>
                    <a:cubicBezTo>
                      <a:pt x="339989" y="530061"/>
                      <a:pt x="314165" y="513551"/>
                      <a:pt x="304852" y="510164"/>
                    </a:cubicBezTo>
                    <a:cubicBezTo>
                      <a:pt x="295539" y="506777"/>
                      <a:pt x="282839" y="520747"/>
                      <a:pt x="274372" y="522864"/>
                    </a:cubicBezTo>
                    <a:cubicBezTo>
                      <a:pt x="265905" y="524981"/>
                      <a:pt x="256169" y="528367"/>
                      <a:pt x="254052" y="522864"/>
                    </a:cubicBezTo>
                    <a:cubicBezTo>
                      <a:pt x="251935" y="517361"/>
                      <a:pt x="251089" y="497041"/>
                      <a:pt x="261672" y="489844"/>
                    </a:cubicBezTo>
                    <a:cubicBezTo>
                      <a:pt x="272255" y="482647"/>
                      <a:pt x="301042" y="484764"/>
                      <a:pt x="317552" y="479684"/>
                    </a:cubicBezTo>
                    <a:cubicBezTo>
                      <a:pt x="334062" y="474604"/>
                      <a:pt x="354382" y="467407"/>
                      <a:pt x="360732" y="459364"/>
                    </a:cubicBezTo>
                    <a:cubicBezTo>
                      <a:pt x="367082" y="451321"/>
                      <a:pt x="360732" y="436504"/>
                      <a:pt x="355652" y="431424"/>
                    </a:cubicBezTo>
                    <a:cubicBezTo>
                      <a:pt x="350572" y="426344"/>
                      <a:pt x="340412" y="429307"/>
                      <a:pt x="330252" y="428884"/>
                    </a:cubicBezTo>
                    <a:cubicBezTo>
                      <a:pt x="320092" y="428461"/>
                      <a:pt x="302735" y="431001"/>
                      <a:pt x="294692" y="428884"/>
                    </a:cubicBezTo>
                    <a:cubicBezTo>
                      <a:pt x="286649" y="426767"/>
                      <a:pt x="283685" y="423381"/>
                      <a:pt x="281992" y="416184"/>
                    </a:cubicBezTo>
                    <a:cubicBezTo>
                      <a:pt x="280299" y="408987"/>
                      <a:pt x="274795" y="391207"/>
                      <a:pt x="284532" y="385704"/>
                    </a:cubicBezTo>
                    <a:cubicBezTo>
                      <a:pt x="294269" y="380201"/>
                      <a:pt x="328135" y="392054"/>
                      <a:pt x="340412" y="383164"/>
                    </a:cubicBezTo>
                    <a:cubicBezTo>
                      <a:pt x="352689" y="374274"/>
                      <a:pt x="360309" y="343371"/>
                      <a:pt x="358192" y="332364"/>
                    </a:cubicBezTo>
                    <a:cubicBezTo>
                      <a:pt x="356075" y="321357"/>
                      <a:pt x="339989" y="316701"/>
                      <a:pt x="327712" y="317124"/>
                    </a:cubicBezTo>
                    <a:cubicBezTo>
                      <a:pt x="315435" y="317547"/>
                      <a:pt x="298079" y="333634"/>
                      <a:pt x="284532" y="334904"/>
                    </a:cubicBezTo>
                    <a:cubicBezTo>
                      <a:pt x="270985" y="336174"/>
                      <a:pt x="254475" y="330247"/>
                      <a:pt x="246432" y="324744"/>
                    </a:cubicBezTo>
                    <a:cubicBezTo>
                      <a:pt x="238389" y="319241"/>
                      <a:pt x="232885" y="309081"/>
                      <a:pt x="236272" y="301884"/>
                    </a:cubicBezTo>
                    <a:cubicBezTo>
                      <a:pt x="239659" y="294687"/>
                      <a:pt x="254052" y="292147"/>
                      <a:pt x="266752" y="281564"/>
                    </a:cubicBezTo>
                    <a:cubicBezTo>
                      <a:pt x="279452" y="270981"/>
                      <a:pt x="307392" y="257011"/>
                      <a:pt x="312472" y="238384"/>
                    </a:cubicBezTo>
                    <a:cubicBezTo>
                      <a:pt x="317552" y="219757"/>
                      <a:pt x="307815" y="185044"/>
                      <a:pt x="297232" y="169804"/>
                    </a:cubicBezTo>
                    <a:cubicBezTo>
                      <a:pt x="286649" y="154564"/>
                      <a:pt x="265482" y="149484"/>
                      <a:pt x="248972" y="146944"/>
                    </a:cubicBezTo>
                    <a:cubicBezTo>
                      <a:pt x="232462" y="144404"/>
                      <a:pt x="210025" y="154564"/>
                      <a:pt x="198172" y="154564"/>
                    </a:cubicBezTo>
                    <a:cubicBezTo>
                      <a:pt x="186319" y="154564"/>
                      <a:pt x="178699" y="151601"/>
                      <a:pt x="177852" y="146944"/>
                    </a:cubicBezTo>
                    <a:cubicBezTo>
                      <a:pt x="177005" y="142287"/>
                      <a:pt x="183355" y="134244"/>
                      <a:pt x="193092" y="126624"/>
                    </a:cubicBezTo>
                    <a:cubicBezTo>
                      <a:pt x="202829" y="119004"/>
                      <a:pt x="232462" y="110537"/>
                      <a:pt x="236272" y="101224"/>
                    </a:cubicBezTo>
                    <a:cubicBezTo>
                      <a:pt x="240082" y="91911"/>
                      <a:pt x="225689" y="73284"/>
                      <a:pt x="215952" y="70744"/>
                    </a:cubicBezTo>
                    <a:cubicBezTo>
                      <a:pt x="206215" y="68204"/>
                      <a:pt x="189282" y="83444"/>
                      <a:pt x="177852" y="85984"/>
                    </a:cubicBezTo>
                    <a:cubicBezTo>
                      <a:pt x="166422" y="88524"/>
                      <a:pt x="149065" y="91064"/>
                      <a:pt x="147372" y="85984"/>
                    </a:cubicBezTo>
                    <a:cubicBezTo>
                      <a:pt x="145679" y="80904"/>
                      <a:pt x="165152" y="63547"/>
                      <a:pt x="167692" y="55504"/>
                    </a:cubicBezTo>
                    <a:cubicBezTo>
                      <a:pt x="170232" y="47461"/>
                      <a:pt x="169385" y="45344"/>
                      <a:pt x="162612" y="37724"/>
                    </a:cubicBezTo>
                    <a:cubicBezTo>
                      <a:pt x="155839" y="30104"/>
                      <a:pt x="142715" y="12324"/>
                      <a:pt x="127052" y="9784"/>
                    </a:cubicBezTo>
                    <a:cubicBezTo>
                      <a:pt x="111389" y="7244"/>
                      <a:pt x="80062" y="72861"/>
                      <a:pt x="68632" y="22484"/>
                    </a:cubicBezTo>
                    <a:close/>
                  </a:path>
                </a:pathLst>
              </a:custGeom>
              <a:solidFill>
                <a:srgbClr val="F0D0D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 rot="14969503">
              <a:off x="7887814" y="1998899"/>
              <a:ext cx="466823" cy="695729"/>
              <a:chOff x="8080032" y="2374858"/>
              <a:chExt cx="466823" cy="695729"/>
            </a:xfrm>
          </p:grpSpPr>
          <p:sp>
            <p:nvSpPr>
              <p:cNvPr id="14" name="任意多边形 13"/>
              <p:cNvSpPr/>
              <p:nvPr/>
            </p:nvSpPr>
            <p:spPr>
              <a:xfrm>
                <a:off x="8080032" y="2374858"/>
                <a:ext cx="466823" cy="695729"/>
              </a:xfrm>
              <a:custGeom>
                <a:avLst/>
                <a:gdLst>
                  <a:gd name="connsiteX0" fmla="*/ 53515 w 466956"/>
                  <a:gd name="connsiteY0" fmla="*/ 43379 h 700803"/>
                  <a:gd name="connsiteX1" fmla="*/ 2715 w 466956"/>
                  <a:gd name="connsiteY1" fmla="*/ 139899 h 700803"/>
                  <a:gd name="connsiteX2" fmla="*/ 124635 w 466956"/>
                  <a:gd name="connsiteY2" fmla="*/ 317699 h 700803"/>
                  <a:gd name="connsiteX3" fmla="*/ 114475 w 466956"/>
                  <a:gd name="connsiteY3" fmla="*/ 541219 h 700803"/>
                  <a:gd name="connsiteX4" fmla="*/ 104315 w 466956"/>
                  <a:gd name="connsiteY4" fmla="*/ 668219 h 700803"/>
                  <a:gd name="connsiteX5" fmla="*/ 332915 w 466956"/>
                  <a:gd name="connsiteY5" fmla="*/ 693619 h 700803"/>
                  <a:gd name="connsiteX6" fmla="*/ 459915 w 466956"/>
                  <a:gd name="connsiteY6" fmla="*/ 561539 h 700803"/>
                  <a:gd name="connsiteX7" fmla="*/ 424355 w 466956"/>
                  <a:gd name="connsiteY7" fmla="*/ 226259 h 700803"/>
                  <a:gd name="connsiteX8" fmla="*/ 205915 w 466956"/>
                  <a:gd name="connsiteY8" fmla="*/ 12899 h 700803"/>
                  <a:gd name="connsiteX9" fmla="*/ 53515 w 466956"/>
                  <a:gd name="connsiteY9" fmla="*/ 43379 h 700803"/>
                  <a:gd name="connsiteX0" fmla="*/ 53515 w 466956"/>
                  <a:gd name="connsiteY0" fmla="*/ 43379 h 708113"/>
                  <a:gd name="connsiteX1" fmla="*/ 2715 w 466956"/>
                  <a:gd name="connsiteY1" fmla="*/ 139899 h 708113"/>
                  <a:gd name="connsiteX2" fmla="*/ 124635 w 466956"/>
                  <a:gd name="connsiteY2" fmla="*/ 317699 h 708113"/>
                  <a:gd name="connsiteX3" fmla="*/ 114475 w 466956"/>
                  <a:gd name="connsiteY3" fmla="*/ 541219 h 708113"/>
                  <a:gd name="connsiteX4" fmla="*/ 104315 w 466956"/>
                  <a:gd name="connsiteY4" fmla="*/ 668219 h 708113"/>
                  <a:gd name="connsiteX5" fmla="*/ 332915 w 466956"/>
                  <a:gd name="connsiteY5" fmla="*/ 693619 h 708113"/>
                  <a:gd name="connsiteX6" fmla="*/ 459915 w 466956"/>
                  <a:gd name="connsiteY6" fmla="*/ 561539 h 708113"/>
                  <a:gd name="connsiteX7" fmla="*/ 424355 w 466956"/>
                  <a:gd name="connsiteY7" fmla="*/ 226259 h 708113"/>
                  <a:gd name="connsiteX8" fmla="*/ 205915 w 466956"/>
                  <a:gd name="connsiteY8" fmla="*/ 12899 h 708113"/>
                  <a:gd name="connsiteX9" fmla="*/ 53515 w 466956"/>
                  <a:gd name="connsiteY9" fmla="*/ 43379 h 708113"/>
                  <a:gd name="connsiteX0" fmla="*/ 53515 w 466956"/>
                  <a:gd name="connsiteY0" fmla="*/ 43379 h 701619"/>
                  <a:gd name="connsiteX1" fmla="*/ 2715 w 466956"/>
                  <a:gd name="connsiteY1" fmla="*/ 139899 h 701619"/>
                  <a:gd name="connsiteX2" fmla="*/ 124635 w 466956"/>
                  <a:gd name="connsiteY2" fmla="*/ 317699 h 701619"/>
                  <a:gd name="connsiteX3" fmla="*/ 106855 w 466956"/>
                  <a:gd name="connsiteY3" fmla="*/ 514549 h 701619"/>
                  <a:gd name="connsiteX4" fmla="*/ 104315 w 466956"/>
                  <a:gd name="connsiteY4" fmla="*/ 668219 h 701619"/>
                  <a:gd name="connsiteX5" fmla="*/ 332915 w 466956"/>
                  <a:gd name="connsiteY5" fmla="*/ 693619 h 701619"/>
                  <a:gd name="connsiteX6" fmla="*/ 459915 w 466956"/>
                  <a:gd name="connsiteY6" fmla="*/ 561539 h 701619"/>
                  <a:gd name="connsiteX7" fmla="*/ 424355 w 466956"/>
                  <a:gd name="connsiteY7" fmla="*/ 226259 h 701619"/>
                  <a:gd name="connsiteX8" fmla="*/ 205915 w 466956"/>
                  <a:gd name="connsiteY8" fmla="*/ 12899 h 701619"/>
                  <a:gd name="connsiteX9" fmla="*/ 53515 w 466956"/>
                  <a:gd name="connsiteY9" fmla="*/ 43379 h 701619"/>
                  <a:gd name="connsiteX0" fmla="*/ 53515 w 466956"/>
                  <a:gd name="connsiteY0" fmla="*/ 43379 h 707569"/>
                  <a:gd name="connsiteX1" fmla="*/ 2715 w 466956"/>
                  <a:gd name="connsiteY1" fmla="*/ 139899 h 707569"/>
                  <a:gd name="connsiteX2" fmla="*/ 124635 w 466956"/>
                  <a:gd name="connsiteY2" fmla="*/ 317699 h 707569"/>
                  <a:gd name="connsiteX3" fmla="*/ 106855 w 466956"/>
                  <a:gd name="connsiteY3" fmla="*/ 514549 h 707569"/>
                  <a:gd name="connsiteX4" fmla="*/ 148130 w 466956"/>
                  <a:gd name="connsiteY4" fmla="*/ 683459 h 707569"/>
                  <a:gd name="connsiteX5" fmla="*/ 332915 w 466956"/>
                  <a:gd name="connsiteY5" fmla="*/ 693619 h 707569"/>
                  <a:gd name="connsiteX6" fmla="*/ 459915 w 466956"/>
                  <a:gd name="connsiteY6" fmla="*/ 561539 h 707569"/>
                  <a:gd name="connsiteX7" fmla="*/ 424355 w 466956"/>
                  <a:gd name="connsiteY7" fmla="*/ 226259 h 707569"/>
                  <a:gd name="connsiteX8" fmla="*/ 205915 w 466956"/>
                  <a:gd name="connsiteY8" fmla="*/ 12899 h 707569"/>
                  <a:gd name="connsiteX9" fmla="*/ 53515 w 466956"/>
                  <a:gd name="connsiteY9" fmla="*/ 43379 h 707569"/>
                  <a:gd name="connsiteX0" fmla="*/ 53515 w 466956"/>
                  <a:gd name="connsiteY0" fmla="*/ 43379 h 696967"/>
                  <a:gd name="connsiteX1" fmla="*/ 2715 w 466956"/>
                  <a:gd name="connsiteY1" fmla="*/ 139899 h 696967"/>
                  <a:gd name="connsiteX2" fmla="*/ 124635 w 466956"/>
                  <a:gd name="connsiteY2" fmla="*/ 317699 h 696967"/>
                  <a:gd name="connsiteX3" fmla="*/ 106855 w 466956"/>
                  <a:gd name="connsiteY3" fmla="*/ 514549 h 696967"/>
                  <a:gd name="connsiteX4" fmla="*/ 129080 w 466956"/>
                  <a:gd name="connsiteY4" fmla="*/ 645359 h 696967"/>
                  <a:gd name="connsiteX5" fmla="*/ 332915 w 466956"/>
                  <a:gd name="connsiteY5" fmla="*/ 693619 h 696967"/>
                  <a:gd name="connsiteX6" fmla="*/ 459915 w 466956"/>
                  <a:gd name="connsiteY6" fmla="*/ 561539 h 696967"/>
                  <a:gd name="connsiteX7" fmla="*/ 424355 w 466956"/>
                  <a:gd name="connsiteY7" fmla="*/ 226259 h 696967"/>
                  <a:gd name="connsiteX8" fmla="*/ 205915 w 466956"/>
                  <a:gd name="connsiteY8" fmla="*/ 12899 h 696967"/>
                  <a:gd name="connsiteX9" fmla="*/ 53515 w 466956"/>
                  <a:gd name="connsiteY9" fmla="*/ 43379 h 696967"/>
                  <a:gd name="connsiteX0" fmla="*/ 53515 w 466956"/>
                  <a:gd name="connsiteY0" fmla="*/ 43379 h 697172"/>
                  <a:gd name="connsiteX1" fmla="*/ 2715 w 466956"/>
                  <a:gd name="connsiteY1" fmla="*/ 139899 h 697172"/>
                  <a:gd name="connsiteX2" fmla="*/ 124635 w 466956"/>
                  <a:gd name="connsiteY2" fmla="*/ 317699 h 697172"/>
                  <a:gd name="connsiteX3" fmla="*/ 122095 w 466956"/>
                  <a:gd name="connsiteY3" fmla="*/ 497404 h 697172"/>
                  <a:gd name="connsiteX4" fmla="*/ 129080 w 466956"/>
                  <a:gd name="connsiteY4" fmla="*/ 645359 h 697172"/>
                  <a:gd name="connsiteX5" fmla="*/ 332915 w 466956"/>
                  <a:gd name="connsiteY5" fmla="*/ 693619 h 697172"/>
                  <a:gd name="connsiteX6" fmla="*/ 459915 w 466956"/>
                  <a:gd name="connsiteY6" fmla="*/ 561539 h 697172"/>
                  <a:gd name="connsiteX7" fmla="*/ 424355 w 466956"/>
                  <a:gd name="connsiteY7" fmla="*/ 226259 h 697172"/>
                  <a:gd name="connsiteX8" fmla="*/ 205915 w 466956"/>
                  <a:gd name="connsiteY8" fmla="*/ 12899 h 697172"/>
                  <a:gd name="connsiteX9" fmla="*/ 53515 w 466956"/>
                  <a:gd name="connsiteY9" fmla="*/ 43379 h 697172"/>
                  <a:gd name="connsiteX0" fmla="*/ 53515 w 466956"/>
                  <a:gd name="connsiteY0" fmla="*/ 43379 h 697172"/>
                  <a:gd name="connsiteX1" fmla="*/ 2715 w 466956"/>
                  <a:gd name="connsiteY1" fmla="*/ 139899 h 697172"/>
                  <a:gd name="connsiteX2" fmla="*/ 124635 w 466956"/>
                  <a:gd name="connsiteY2" fmla="*/ 317699 h 697172"/>
                  <a:gd name="connsiteX3" fmla="*/ 122095 w 466956"/>
                  <a:gd name="connsiteY3" fmla="*/ 497404 h 697172"/>
                  <a:gd name="connsiteX4" fmla="*/ 129080 w 466956"/>
                  <a:gd name="connsiteY4" fmla="*/ 645359 h 697172"/>
                  <a:gd name="connsiteX5" fmla="*/ 332915 w 466956"/>
                  <a:gd name="connsiteY5" fmla="*/ 693619 h 697172"/>
                  <a:gd name="connsiteX6" fmla="*/ 459915 w 466956"/>
                  <a:gd name="connsiteY6" fmla="*/ 561539 h 697172"/>
                  <a:gd name="connsiteX7" fmla="*/ 424355 w 466956"/>
                  <a:gd name="connsiteY7" fmla="*/ 226259 h 697172"/>
                  <a:gd name="connsiteX8" fmla="*/ 205915 w 466956"/>
                  <a:gd name="connsiteY8" fmla="*/ 12899 h 697172"/>
                  <a:gd name="connsiteX9" fmla="*/ 53515 w 466956"/>
                  <a:gd name="connsiteY9" fmla="*/ 43379 h 697172"/>
                  <a:gd name="connsiteX0" fmla="*/ 53515 w 466956"/>
                  <a:gd name="connsiteY0" fmla="*/ 43379 h 699169"/>
                  <a:gd name="connsiteX1" fmla="*/ 2715 w 466956"/>
                  <a:gd name="connsiteY1" fmla="*/ 139899 h 699169"/>
                  <a:gd name="connsiteX2" fmla="*/ 124635 w 466956"/>
                  <a:gd name="connsiteY2" fmla="*/ 317699 h 699169"/>
                  <a:gd name="connsiteX3" fmla="*/ 122095 w 466956"/>
                  <a:gd name="connsiteY3" fmla="*/ 497404 h 699169"/>
                  <a:gd name="connsiteX4" fmla="*/ 142415 w 466956"/>
                  <a:gd name="connsiteY4" fmla="*/ 656789 h 699169"/>
                  <a:gd name="connsiteX5" fmla="*/ 332915 w 466956"/>
                  <a:gd name="connsiteY5" fmla="*/ 693619 h 699169"/>
                  <a:gd name="connsiteX6" fmla="*/ 459915 w 466956"/>
                  <a:gd name="connsiteY6" fmla="*/ 561539 h 699169"/>
                  <a:gd name="connsiteX7" fmla="*/ 424355 w 466956"/>
                  <a:gd name="connsiteY7" fmla="*/ 226259 h 699169"/>
                  <a:gd name="connsiteX8" fmla="*/ 205915 w 466956"/>
                  <a:gd name="connsiteY8" fmla="*/ 12899 h 699169"/>
                  <a:gd name="connsiteX9" fmla="*/ 53515 w 466956"/>
                  <a:gd name="connsiteY9" fmla="*/ 43379 h 699169"/>
                  <a:gd name="connsiteX0" fmla="*/ 53305 w 466746"/>
                  <a:gd name="connsiteY0" fmla="*/ 43379 h 699169"/>
                  <a:gd name="connsiteX1" fmla="*/ 2505 w 466746"/>
                  <a:gd name="connsiteY1" fmla="*/ 139899 h 699169"/>
                  <a:gd name="connsiteX2" fmla="*/ 120615 w 466746"/>
                  <a:gd name="connsiteY2" fmla="*/ 300554 h 699169"/>
                  <a:gd name="connsiteX3" fmla="*/ 121885 w 466746"/>
                  <a:gd name="connsiteY3" fmla="*/ 497404 h 699169"/>
                  <a:gd name="connsiteX4" fmla="*/ 142205 w 466746"/>
                  <a:gd name="connsiteY4" fmla="*/ 656789 h 699169"/>
                  <a:gd name="connsiteX5" fmla="*/ 332705 w 466746"/>
                  <a:gd name="connsiteY5" fmla="*/ 693619 h 699169"/>
                  <a:gd name="connsiteX6" fmla="*/ 459705 w 466746"/>
                  <a:gd name="connsiteY6" fmla="*/ 561539 h 699169"/>
                  <a:gd name="connsiteX7" fmla="*/ 424145 w 466746"/>
                  <a:gd name="connsiteY7" fmla="*/ 226259 h 699169"/>
                  <a:gd name="connsiteX8" fmla="*/ 205705 w 466746"/>
                  <a:gd name="connsiteY8" fmla="*/ 12899 h 699169"/>
                  <a:gd name="connsiteX9" fmla="*/ 53305 w 466746"/>
                  <a:gd name="connsiteY9" fmla="*/ 43379 h 699169"/>
                  <a:gd name="connsiteX0" fmla="*/ 53305 w 466746"/>
                  <a:gd name="connsiteY0" fmla="*/ 43379 h 699128"/>
                  <a:gd name="connsiteX1" fmla="*/ 2505 w 466746"/>
                  <a:gd name="connsiteY1" fmla="*/ 139899 h 699128"/>
                  <a:gd name="connsiteX2" fmla="*/ 120615 w 466746"/>
                  <a:gd name="connsiteY2" fmla="*/ 300554 h 699128"/>
                  <a:gd name="connsiteX3" fmla="*/ 114265 w 466746"/>
                  <a:gd name="connsiteY3" fmla="*/ 499309 h 699128"/>
                  <a:gd name="connsiteX4" fmla="*/ 142205 w 466746"/>
                  <a:gd name="connsiteY4" fmla="*/ 656789 h 699128"/>
                  <a:gd name="connsiteX5" fmla="*/ 332705 w 466746"/>
                  <a:gd name="connsiteY5" fmla="*/ 693619 h 699128"/>
                  <a:gd name="connsiteX6" fmla="*/ 459705 w 466746"/>
                  <a:gd name="connsiteY6" fmla="*/ 561539 h 699128"/>
                  <a:gd name="connsiteX7" fmla="*/ 424145 w 466746"/>
                  <a:gd name="connsiteY7" fmla="*/ 226259 h 699128"/>
                  <a:gd name="connsiteX8" fmla="*/ 205705 w 466746"/>
                  <a:gd name="connsiteY8" fmla="*/ 12899 h 699128"/>
                  <a:gd name="connsiteX9" fmla="*/ 53305 w 466746"/>
                  <a:gd name="connsiteY9" fmla="*/ 43379 h 699128"/>
                  <a:gd name="connsiteX0" fmla="*/ 53305 w 466746"/>
                  <a:gd name="connsiteY0" fmla="*/ 28207 h 703006"/>
                  <a:gd name="connsiteX1" fmla="*/ 2505 w 466746"/>
                  <a:gd name="connsiteY1" fmla="*/ 143777 h 703006"/>
                  <a:gd name="connsiteX2" fmla="*/ 120615 w 466746"/>
                  <a:gd name="connsiteY2" fmla="*/ 304432 h 703006"/>
                  <a:gd name="connsiteX3" fmla="*/ 114265 w 466746"/>
                  <a:gd name="connsiteY3" fmla="*/ 503187 h 703006"/>
                  <a:gd name="connsiteX4" fmla="*/ 142205 w 466746"/>
                  <a:gd name="connsiteY4" fmla="*/ 660667 h 703006"/>
                  <a:gd name="connsiteX5" fmla="*/ 332705 w 466746"/>
                  <a:gd name="connsiteY5" fmla="*/ 697497 h 703006"/>
                  <a:gd name="connsiteX6" fmla="*/ 459705 w 466746"/>
                  <a:gd name="connsiteY6" fmla="*/ 565417 h 703006"/>
                  <a:gd name="connsiteX7" fmla="*/ 424145 w 466746"/>
                  <a:gd name="connsiteY7" fmla="*/ 230137 h 703006"/>
                  <a:gd name="connsiteX8" fmla="*/ 205705 w 466746"/>
                  <a:gd name="connsiteY8" fmla="*/ 16777 h 703006"/>
                  <a:gd name="connsiteX9" fmla="*/ 53305 w 466746"/>
                  <a:gd name="connsiteY9" fmla="*/ 28207 h 703006"/>
                  <a:gd name="connsiteX0" fmla="*/ 53593 w 467034"/>
                  <a:gd name="connsiteY0" fmla="*/ 34073 h 708872"/>
                  <a:gd name="connsiteX1" fmla="*/ 2793 w 467034"/>
                  <a:gd name="connsiteY1" fmla="*/ 149643 h 708872"/>
                  <a:gd name="connsiteX2" fmla="*/ 120903 w 467034"/>
                  <a:gd name="connsiteY2" fmla="*/ 310298 h 708872"/>
                  <a:gd name="connsiteX3" fmla="*/ 114553 w 467034"/>
                  <a:gd name="connsiteY3" fmla="*/ 509053 h 708872"/>
                  <a:gd name="connsiteX4" fmla="*/ 142493 w 467034"/>
                  <a:gd name="connsiteY4" fmla="*/ 666533 h 708872"/>
                  <a:gd name="connsiteX5" fmla="*/ 332993 w 467034"/>
                  <a:gd name="connsiteY5" fmla="*/ 703363 h 708872"/>
                  <a:gd name="connsiteX6" fmla="*/ 459993 w 467034"/>
                  <a:gd name="connsiteY6" fmla="*/ 571283 h 708872"/>
                  <a:gd name="connsiteX7" fmla="*/ 424433 w 467034"/>
                  <a:gd name="connsiteY7" fmla="*/ 236003 h 708872"/>
                  <a:gd name="connsiteX8" fmla="*/ 232663 w 467034"/>
                  <a:gd name="connsiteY8" fmla="*/ 15023 h 708872"/>
                  <a:gd name="connsiteX9" fmla="*/ 53593 w 467034"/>
                  <a:gd name="connsiteY9" fmla="*/ 34073 h 708872"/>
                  <a:gd name="connsiteX0" fmla="*/ 53593 w 467034"/>
                  <a:gd name="connsiteY0" fmla="*/ 29001 h 703800"/>
                  <a:gd name="connsiteX1" fmla="*/ 2793 w 467034"/>
                  <a:gd name="connsiteY1" fmla="*/ 144571 h 703800"/>
                  <a:gd name="connsiteX2" fmla="*/ 120903 w 467034"/>
                  <a:gd name="connsiteY2" fmla="*/ 305226 h 703800"/>
                  <a:gd name="connsiteX3" fmla="*/ 114553 w 467034"/>
                  <a:gd name="connsiteY3" fmla="*/ 503981 h 703800"/>
                  <a:gd name="connsiteX4" fmla="*/ 142493 w 467034"/>
                  <a:gd name="connsiteY4" fmla="*/ 661461 h 703800"/>
                  <a:gd name="connsiteX5" fmla="*/ 332993 w 467034"/>
                  <a:gd name="connsiteY5" fmla="*/ 698291 h 703800"/>
                  <a:gd name="connsiteX6" fmla="*/ 459993 w 467034"/>
                  <a:gd name="connsiteY6" fmla="*/ 566211 h 703800"/>
                  <a:gd name="connsiteX7" fmla="*/ 424433 w 467034"/>
                  <a:gd name="connsiteY7" fmla="*/ 230931 h 703800"/>
                  <a:gd name="connsiteX8" fmla="*/ 232663 w 467034"/>
                  <a:gd name="connsiteY8" fmla="*/ 9951 h 703800"/>
                  <a:gd name="connsiteX9" fmla="*/ 53593 w 467034"/>
                  <a:gd name="connsiteY9" fmla="*/ 29001 h 703800"/>
                  <a:gd name="connsiteX0" fmla="*/ 53382 w 466823"/>
                  <a:gd name="connsiteY0" fmla="*/ 20455 h 695254"/>
                  <a:gd name="connsiteX1" fmla="*/ 2582 w 466823"/>
                  <a:gd name="connsiteY1" fmla="*/ 136025 h 695254"/>
                  <a:gd name="connsiteX2" fmla="*/ 120692 w 466823"/>
                  <a:gd name="connsiteY2" fmla="*/ 296680 h 695254"/>
                  <a:gd name="connsiteX3" fmla="*/ 114342 w 466823"/>
                  <a:gd name="connsiteY3" fmla="*/ 495435 h 695254"/>
                  <a:gd name="connsiteX4" fmla="*/ 142282 w 466823"/>
                  <a:gd name="connsiteY4" fmla="*/ 652915 h 695254"/>
                  <a:gd name="connsiteX5" fmla="*/ 332782 w 466823"/>
                  <a:gd name="connsiteY5" fmla="*/ 689745 h 695254"/>
                  <a:gd name="connsiteX6" fmla="*/ 459782 w 466823"/>
                  <a:gd name="connsiteY6" fmla="*/ 557665 h 695254"/>
                  <a:gd name="connsiteX7" fmla="*/ 424222 w 466823"/>
                  <a:gd name="connsiteY7" fmla="*/ 222385 h 695254"/>
                  <a:gd name="connsiteX8" fmla="*/ 213402 w 466823"/>
                  <a:gd name="connsiteY8" fmla="*/ 12835 h 695254"/>
                  <a:gd name="connsiteX9" fmla="*/ 53382 w 466823"/>
                  <a:gd name="connsiteY9" fmla="*/ 20455 h 695254"/>
                  <a:gd name="connsiteX0" fmla="*/ 53382 w 466823"/>
                  <a:gd name="connsiteY0" fmla="*/ 27087 h 701886"/>
                  <a:gd name="connsiteX1" fmla="*/ 2582 w 466823"/>
                  <a:gd name="connsiteY1" fmla="*/ 142657 h 701886"/>
                  <a:gd name="connsiteX2" fmla="*/ 120692 w 466823"/>
                  <a:gd name="connsiteY2" fmla="*/ 303312 h 701886"/>
                  <a:gd name="connsiteX3" fmla="*/ 114342 w 466823"/>
                  <a:gd name="connsiteY3" fmla="*/ 502067 h 701886"/>
                  <a:gd name="connsiteX4" fmla="*/ 142282 w 466823"/>
                  <a:gd name="connsiteY4" fmla="*/ 659547 h 701886"/>
                  <a:gd name="connsiteX5" fmla="*/ 332782 w 466823"/>
                  <a:gd name="connsiteY5" fmla="*/ 696377 h 701886"/>
                  <a:gd name="connsiteX6" fmla="*/ 459782 w 466823"/>
                  <a:gd name="connsiteY6" fmla="*/ 564297 h 701886"/>
                  <a:gd name="connsiteX7" fmla="*/ 424222 w 466823"/>
                  <a:gd name="connsiteY7" fmla="*/ 229017 h 701886"/>
                  <a:gd name="connsiteX8" fmla="*/ 213402 w 466823"/>
                  <a:gd name="connsiteY8" fmla="*/ 19467 h 701886"/>
                  <a:gd name="connsiteX9" fmla="*/ 53382 w 466823"/>
                  <a:gd name="connsiteY9" fmla="*/ 27087 h 701886"/>
                  <a:gd name="connsiteX0" fmla="*/ 53382 w 466823"/>
                  <a:gd name="connsiteY0" fmla="*/ 25419 h 700218"/>
                  <a:gd name="connsiteX1" fmla="*/ 2582 w 466823"/>
                  <a:gd name="connsiteY1" fmla="*/ 140989 h 700218"/>
                  <a:gd name="connsiteX2" fmla="*/ 120692 w 466823"/>
                  <a:gd name="connsiteY2" fmla="*/ 301644 h 700218"/>
                  <a:gd name="connsiteX3" fmla="*/ 114342 w 466823"/>
                  <a:gd name="connsiteY3" fmla="*/ 500399 h 700218"/>
                  <a:gd name="connsiteX4" fmla="*/ 142282 w 466823"/>
                  <a:gd name="connsiteY4" fmla="*/ 657879 h 700218"/>
                  <a:gd name="connsiteX5" fmla="*/ 332782 w 466823"/>
                  <a:gd name="connsiteY5" fmla="*/ 694709 h 700218"/>
                  <a:gd name="connsiteX6" fmla="*/ 459782 w 466823"/>
                  <a:gd name="connsiteY6" fmla="*/ 562629 h 700218"/>
                  <a:gd name="connsiteX7" fmla="*/ 424222 w 466823"/>
                  <a:gd name="connsiteY7" fmla="*/ 227349 h 700218"/>
                  <a:gd name="connsiteX8" fmla="*/ 213402 w 466823"/>
                  <a:gd name="connsiteY8" fmla="*/ 17799 h 700218"/>
                  <a:gd name="connsiteX9" fmla="*/ 53382 w 466823"/>
                  <a:gd name="connsiteY9" fmla="*/ 25419 h 700218"/>
                  <a:gd name="connsiteX0" fmla="*/ 53382 w 466823"/>
                  <a:gd name="connsiteY0" fmla="*/ 22100 h 696899"/>
                  <a:gd name="connsiteX1" fmla="*/ 2582 w 466823"/>
                  <a:gd name="connsiteY1" fmla="*/ 137670 h 696899"/>
                  <a:gd name="connsiteX2" fmla="*/ 120692 w 466823"/>
                  <a:gd name="connsiteY2" fmla="*/ 298325 h 696899"/>
                  <a:gd name="connsiteX3" fmla="*/ 114342 w 466823"/>
                  <a:gd name="connsiteY3" fmla="*/ 497080 h 696899"/>
                  <a:gd name="connsiteX4" fmla="*/ 142282 w 466823"/>
                  <a:gd name="connsiteY4" fmla="*/ 654560 h 696899"/>
                  <a:gd name="connsiteX5" fmla="*/ 332782 w 466823"/>
                  <a:gd name="connsiteY5" fmla="*/ 691390 h 696899"/>
                  <a:gd name="connsiteX6" fmla="*/ 459782 w 466823"/>
                  <a:gd name="connsiteY6" fmla="*/ 559310 h 696899"/>
                  <a:gd name="connsiteX7" fmla="*/ 424222 w 466823"/>
                  <a:gd name="connsiteY7" fmla="*/ 224030 h 696899"/>
                  <a:gd name="connsiteX8" fmla="*/ 213402 w 466823"/>
                  <a:gd name="connsiteY8" fmla="*/ 14480 h 696899"/>
                  <a:gd name="connsiteX9" fmla="*/ 53382 w 466823"/>
                  <a:gd name="connsiteY9" fmla="*/ 22100 h 696899"/>
                  <a:gd name="connsiteX0" fmla="*/ 53382 w 466823"/>
                  <a:gd name="connsiteY0" fmla="*/ 22100 h 697244"/>
                  <a:gd name="connsiteX1" fmla="*/ 2582 w 466823"/>
                  <a:gd name="connsiteY1" fmla="*/ 137670 h 697244"/>
                  <a:gd name="connsiteX2" fmla="*/ 120692 w 466823"/>
                  <a:gd name="connsiteY2" fmla="*/ 298325 h 697244"/>
                  <a:gd name="connsiteX3" fmla="*/ 118152 w 466823"/>
                  <a:gd name="connsiteY3" fmla="*/ 481840 h 697244"/>
                  <a:gd name="connsiteX4" fmla="*/ 142282 w 466823"/>
                  <a:gd name="connsiteY4" fmla="*/ 654560 h 697244"/>
                  <a:gd name="connsiteX5" fmla="*/ 332782 w 466823"/>
                  <a:gd name="connsiteY5" fmla="*/ 691390 h 697244"/>
                  <a:gd name="connsiteX6" fmla="*/ 459782 w 466823"/>
                  <a:gd name="connsiteY6" fmla="*/ 559310 h 697244"/>
                  <a:gd name="connsiteX7" fmla="*/ 424222 w 466823"/>
                  <a:gd name="connsiteY7" fmla="*/ 224030 h 697244"/>
                  <a:gd name="connsiteX8" fmla="*/ 213402 w 466823"/>
                  <a:gd name="connsiteY8" fmla="*/ 14480 h 697244"/>
                  <a:gd name="connsiteX9" fmla="*/ 53382 w 466823"/>
                  <a:gd name="connsiteY9" fmla="*/ 22100 h 697244"/>
                  <a:gd name="connsiteX0" fmla="*/ 53382 w 466823"/>
                  <a:gd name="connsiteY0" fmla="*/ 22100 h 695119"/>
                  <a:gd name="connsiteX1" fmla="*/ 2582 w 466823"/>
                  <a:gd name="connsiteY1" fmla="*/ 137670 h 695119"/>
                  <a:gd name="connsiteX2" fmla="*/ 120692 w 466823"/>
                  <a:gd name="connsiteY2" fmla="*/ 298325 h 695119"/>
                  <a:gd name="connsiteX3" fmla="*/ 118152 w 466823"/>
                  <a:gd name="connsiteY3" fmla="*/ 481840 h 695119"/>
                  <a:gd name="connsiteX4" fmla="*/ 123232 w 466823"/>
                  <a:gd name="connsiteY4" fmla="*/ 643130 h 695119"/>
                  <a:gd name="connsiteX5" fmla="*/ 332782 w 466823"/>
                  <a:gd name="connsiteY5" fmla="*/ 691390 h 695119"/>
                  <a:gd name="connsiteX6" fmla="*/ 459782 w 466823"/>
                  <a:gd name="connsiteY6" fmla="*/ 559310 h 695119"/>
                  <a:gd name="connsiteX7" fmla="*/ 424222 w 466823"/>
                  <a:gd name="connsiteY7" fmla="*/ 224030 h 695119"/>
                  <a:gd name="connsiteX8" fmla="*/ 213402 w 466823"/>
                  <a:gd name="connsiteY8" fmla="*/ 14480 h 695119"/>
                  <a:gd name="connsiteX9" fmla="*/ 53382 w 466823"/>
                  <a:gd name="connsiteY9" fmla="*/ 22100 h 69511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1815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3339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3339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3339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5729"/>
                  <a:gd name="connsiteX1" fmla="*/ 2582 w 466823"/>
                  <a:gd name="connsiteY1" fmla="*/ 137670 h 695729"/>
                  <a:gd name="connsiteX2" fmla="*/ 120692 w 466823"/>
                  <a:gd name="connsiteY2" fmla="*/ 298325 h 695729"/>
                  <a:gd name="connsiteX3" fmla="*/ 133392 w 466823"/>
                  <a:gd name="connsiteY3" fmla="*/ 481840 h 695729"/>
                  <a:gd name="connsiteX4" fmla="*/ 123232 w 466823"/>
                  <a:gd name="connsiteY4" fmla="*/ 646940 h 695729"/>
                  <a:gd name="connsiteX5" fmla="*/ 332782 w 466823"/>
                  <a:gd name="connsiteY5" fmla="*/ 691390 h 695729"/>
                  <a:gd name="connsiteX6" fmla="*/ 459782 w 466823"/>
                  <a:gd name="connsiteY6" fmla="*/ 559310 h 695729"/>
                  <a:gd name="connsiteX7" fmla="*/ 424222 w 466823"/>
                  <a:gd name="connsiteY7" fmla="*/ 224030 h 695729"/>
                  <a:gd name="connsiteX8" fmla="*/ 213402 w 466823"/>
                  <a:gd name="connsiteY8" fmla="*/ 14480 h 695729"/>
                  <a:gd name="connsiteX9" fmla="*/ 53382 w 466823"/>
                  <a:gd name="connsiteY9" fmla="*/ 22100 h 69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66823" h="695729">
                    <a:moveTo>
                      <a:pt x="53382" y="22100"/>
                    </a:moveTo>
                    <a:cubicBezTo>
                      <a:pt x="18245" y="42632"/>
                      <a:pt x="-8636" y="91633"/>
                      <a:pt x="2582" y="137670"/>
                    </a:cubicBezTo>
                    <a:cubicBezTo>
                      <a:pt x="13800" y="183707"/>
                      <a:pt x="98890" y="240963"/>
                      <a:pt x="120692" y="298325"/>
                    </a:cubicBezTo>
                    <a:cubicBezTo>
                      <a:pt x="142494" y="355687"/>
                      <a:pt x="132969" y="423738"/>
                      <a:pt x="133392" y="481840"/>
                    </a:cubicBezTo>
                    <a:cubicBezTo>
                      <a:pt x="133815" y="539942"/>
                      <a:pt x="90000" y="612015"/>
                      <a:pt x="123232" y="646940"/>
                    </a:cubicBezTo>
                    <a:cubicBezTo>
                      <a:pt x="156464" y="681865"/>
                      <a:pt x="276690" y="705995"/>
                      <a:pt x="332782" y="691390"/>
                    </a:cubicBezTo>
                    <a:cubicBezTo>
                      <a:pt x="388874" y="676785"/>
                      <a:pt x="444542" y="637203"/>
                      <a:pt x="459782" y="559310"/>
                    </a:cubicBezTo>
                    <a:cubicBezTo>
                      <a:pt x="475022" y="481417"/>
                      <a:pt x="466555" y="315470"/>
                      <a:pt x="424222" y="224030"/>
                    </a:cubicBezTo>
                    <a:cubicBezTo>
                      <a:pt x="381889" y="132590"/>
                      <a:pt x="286639" y="40515"/>
                      <a:pt x="213402" y="14480"/>
                    </a:cubicBezTo>
                    <a:cubicBezTo>
                      <a:pt x="140165" y="-11555"/>
                      <a:pt x="88519" y="1568"/>
                      <a:pt x="53382" y="22100"/>
                    </a:cubicBezTo>
                    <a:close/>
                  </a:path>
                </a:pathLst>
              </a:custGeom>
              <a:solidFill>
                <a:srgbClr val="F5D9AA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任意多边形 14"/>
              <p:cNvSpPr/>
              <p:nvPr/>
            </p:nvSpPr>
            <p:spPr>
              <a:xfrm>
                <a:off x="8147900" y="2424962"/>
                <a:ext cx="363395" cy="594461"/>
              </a:xfrm>
              <a:custGeom>
                <a:avLst/>
                <a:gdLst>
                  <a:gd name="connsiteX0" fmla="*/ 66092 w 363395"/>
                  <a:gd name="connsiteY0" fmla="*/ 348 h 597725"/>
                  <a:gd name="connsiteX1" fmla="*/ 12752 w 363395"/>
                  <a:gd name="connsiteY1" fmla="*/ 30828 h 597725"/>
                  <a:gd name="connsiteX2" fmla="*/ 22912 w 363395"/>
                  <a:gd name="connsiteY2" fmla="*/ 63848 h 597725"/>
                  <a:gd name="connsiteX3" fmla="*/ 52 w 363395"/>
                  <a:gd name="connsiteY3" fmla="*/ 101948 h 597725"/>
                  <a:gd name="connsiteX4" fmla="*/ 30532 w 363395"/>
                  <a:gd name="connsiteY4" fmla="*/ 137508 h 597725"/>
                  <a:gd name="connsiteX5" fmla="*/ 71172 w 363395"/>
                  <a:gd name="connsiteY5" fmla="*/ 89248 h 597725"/>
                  <a:gd name="connsiteX6" fmla="*/ 109272 w 363395"/>
                  <a:gd name="connsiteY6" fmla="*/ 96868 h 597725"/>
                  <a:gd name="connsiteX7" fmla="*/ 73712 w 363395"/>
                  <a:gd name="connsiteY7" fmla="*/ 127348 h 597725"/>
                  <a:gd name="connsiteX8" fmla="*/ 55932 w 363395"/>
                  <a:gd name="connsiteY8" fmla="*/ 173068 h 597725"/>
                  <a:gd name="connsiteX9" fmla="*/ 106732 w 363395"/>
                  <a:gd name="connsiteY9" fmla="*/ 175608 h 597725"/>
                  <a:gd name="connsiteX10" fmla="*/ 132132 w 363395"/>
                  <a:gd name="connsiteY10" fmla="*/ 183228 h 597725"/>
                  <a:gd name="connsiteX11" fmla="*/ 96572 w 363395"/>
                  <a:gd name="connsiteY11" fmla="*/ 206088 h 597725"/>
                  <a:gd name="connsiteX12" fmla="*/ 111812 w 363395"/>
                  <a:gd name="connsiteY12" fmla="*/ 244188 h 597725"/>
                  <a:gd name="connsiteX13" fmla="*/ 185472 w 363395"/>
                  <a:gd name="connsiteY13" fmla="*/ 208628 h 597725"/>
                  <a:gd name="connsiteX14" fmla="*/ 198172 w 363395"/>
                  <a:gd name="connsiteY14" fmla="*/ 226408 h 597725"/>
                  <a:gd name="connsiteX15" fmla="*/ 203252 w 363395"/>
                  <a:gd name="connsiteY15" fmla="*/ 244188 h 597725"/>
                  <a:gd name="connsiteX16" fmla="*/ 137212 w 363395"/>
                  <a:gd name="connsiteY16" fmla="*/ 269588 h 597725"/>
                  <a:gd name="connsiteX17" fmla="*/ 99112 w 363395"/>
                  <a:gd name="connsiteY17" fmla="*/ 300068 h 597725"/>
                  <a:gd name="connsiteX18" fmla="*/ 116892 w 363395"/>
                  <a:gd name="connsiteY18" fmla="*/ 325468 h 597725"/>
                  <a:gd name="connsiteX19" fmla="*/ 144832 w 363395"/>
                  <a:gd name="connsiteY19" fmla="*/ 322928 h 597725"/>
                  <a:gd name="connsiteX20" fmla="*/ 188012 w 363395"/>
                  <a:gd name="connsiteY20" fmla="*/ 305148 h 597725"/>
                  <a:gd name="connsiteX21" fmla="*/ 203252 w 363395"/>
                  <a:gd name="connsiteY21" fmla="*/ 325468 h 597725"/>
                  <a:gd name="connsiteX22" fmla="*/ 190552 w 363395"/>
                  <a:gd name="connsiteY22" fmla="*/ 335628 h 597725"/>
                  <a:gd name="connsiteX23" fmla="*/ 147372 w 363395"/>
                  <a:gd name="connsiteY23" fmla="*/ 350868 h 597725"/>
                  <a:gd name="connsiteX24" fmla="*/ 127052 w 363395"/>
                  <a:gd name="connsiteY24" fmla="*/ 381348 h 597725"/>
                  <a:gd name="connsiteX25" fmla="*/ 137212 w 363395"/>
                  <a:gd name="connsiteY25" fmla="*/ 399128 h 597725"/>
                  <a:gd name="connsiteX26" fmla="*/ 154992 w 363395"/>
                  <a:gd name="connsiteY26" fmla="*/ 404208 h 597725"/>
                  <a:gd name="connsiteX27" fmla="*/ 203252 w 363395"/>
                  <a:gd name="connsiteY27" fmla="*/ 378808 h 597725"/>
                  <a:gd name="connsiteX28" fmla="*/ 248972 w 363395"/>
                  <a:gd name="connsiteY28" fmla="*/ 378808 h 597725"/>
                  <a:gd name="connsiteX29" fmla="*/ 256592 w 363395"/>
                  <a:gd name="connsiteY29" fmla="*/ 406748 h 597725"/>
                  <a:gd name="connsiteX30" fmla="*/ 246432 w 363395"/>
                  <a:gd name="connsiteY30" fmla="*/ 429608 h 597725"/>
                  <a:gd name="connsiteX31" fmla="*/ 157532 w 363395"/>
                  <a:gd name="connsiteY31" fmla="*/ 442308 h 597725"/>
                  <a:gd name="connsiteX32" fmla="*/ 116892 w 363395"/>
                  <a:gd name="connsiteY32" fmla="*/ 457548 h 597725"/>
                  <a:gd name="connsiteX33" fmla="*/ 101652 w 363395"/>
                  <a:gd name="connsiteY33" fmla="*/ 490568 h 597725"/>
                  <a:gd name="connsiteX34" fmla="*/ 157532 w 363395"/>
                  <a:gd name="connsiteY34" fmla="*/ 498188 h 597725"/>
                  <a:gd name="connsiteX35" fmla="*/ 170232 w 363395"/>
                  <a:gd name="connsiteY35" fmla="*/ 526128 h 597725"/>
                  <a:gd name="connsiteX36" fmla="*/ 137212 w 363395"/>
                  <a:gd name="connsiteY36" fmla="*/ 541368 h 597725"/>
                  <a:gd name="connsiteX37" fmla="*/ 94032 w 363395"/>
                  <a:gd name="connsiteY37" fmla="*/ 543908 h 597725"/>
                  <a:gd name="connsiteX38" fmla="*/ 88952 w 363395"/>
                  <a:gd name="connsiteY38" fmla="*/ 571848 h 597725"/>
                  <a:gd name="connsiteX39" fmla="*/ 132132 w 363395"/>
                  <a:gd name="connsiteY39" fmla="*/ 594708 h 597725"/>
                  <a:gd name="connsiteX40" fmla="*/ 246432 w 363395"/>
                  <a:gd name="connsiteY40" fmla="*/ 592168 h 597725"/>
                  <a:gd name="connsiteX41" fmla="*/ 330252 w 363395"/>
                  <a:gd name="connsiteY41" fmla="*/ 546448 h 597725"/>
                  <a:gd name="connsiteX42" fmla="*/ 304852 w 363395"/>
                  <a:gd name="connsiteY42" fmla="*/ 513428 h 597725"/>
                  <a:gd name="connsiteX43" fmla="*/ 274372 w 363395"/>
                  <a:gd name="connsiteY43" fmla="*/ 526128 h 597725"/>
                  <a:gd name="connsiteX44" fmla="*/ 254052 w 363395"/>
                  <a:gd name="connsiteY44" fmla="*/ 526128 h 597725"/>
                  <a:gd name="connsiteX45" fmla="*/ 261672 w 363395"/>
                  <a:gd name="connsiteY45" fmla="*/ 493108 h 597725"/>
                  <a:gd name="connsiteX46" fmla="*/ 317552 w 363395"/>
                  <a:gd name="connsiteY46" fmla="*/ 482948 h 597725"/>
                  <a:gd name="connsiteX47" fmla="*/ 360732 w 363395"/>
                  <a:gd name="connsiteY47" fmla="*/ 462628 h 597725"/>
                  <a:gd name="connsiteX48" fmla="*/ 355652 w 363395"/>
                  <a:gd name="connsiteY48" fmla="*/ 434688 h 597725"/>
                  <a:gd name="connsiteX49" fmla="*/ 330252 w 363395"/>
                  <a:gd name="connsiteY49" fmla="*/ 432148 h 597725"/>
                  <a:gd name="connsiteX50" fmla="*/ 294692 w 363395"/>
                  <a:gd name="connsiteY50" fmla="*/ 432148 h 597725"/>
                  <a:gd name="connsiteX51" fmla="*/ 281992 w 363395"/>
                  <a:gd name="connsiteY51" fmla="*/ 419448 h 597725"/>
                  <a:gd name="connsiteX52" fmla="*/ 284532 w 363395"/>
                  <a:gd name="connsiteY52" fmla="*/ 388968 h 597725"/>
                  <a:gd name="connsiteX53" fmla="*/ 340412 w 363395"/>
                  <a:gd name="connsiteY53" fmla="*/ 386428 h 597725"/>
                  <a:gd name="connsiteX54" fmla="*/ 358192 w 363395"/>
                  <a:gd name="connsiteY54" fmla="*/ 335628 h 597725"/>
                  <a:gd name="connsiteX55" fmla="*/ 327712 w 363395"/>
                  <a:gd name="connsiteY55" fmla="*/ 320388 h 597725"/>
                  <a:gd name="connsiteX56" fmla="*/ 284532 w 363395"/>
                  <a:gd name="connsiteY56" fmla="*/ 338168 h 597725"/>
                  <a:gd name="connsiteX57" fmla="*/ 246432 w 363395"/>
                  <a:gd name="connsiteY57" fmla="*/ 328008 h 597725"/>
                  <a:gd name="connsiteX58" fmla="*/ 236272 w 363395"/>
                  <a:gd name="connsiteY58" fmla="*/ 305148 h 597725"/>
                  <a:gd name="connsiteX59" fmla="*/ 266752 w 363395"/>
                  <a:gd name="connsiteY59" fmla="*/ 284828 h 597725"/>
                  <a:gd name="connsiteX60" fmla="*/ 312472 w 363395"/>
                  <a:gd name="connsiteY60" fmla="*/ 241648 h 597725"/>
                  <a:gd name="connsiteX61" fmla="*/ 297232 w 363395"/>
                  <a:gd name="connsiteY61" fmla="*/ 173068 h 597725"/>
                  <a:gd name="connsiteX62" fmla="*/ 248972 w 363395"/>
                  <a:gd name="connsiteY62" fmla="*/ 150208 h 597725"/>
                  <a:gd name="connsiteX63" fmla="*/ 198172 w 363395"/>
                  <a:gd name="connsiteY63" fmla="*/ 157828 h 597725"/>
                  <a:gd name="connsiteX64" fmla="*/ 177852 w 363395"/>
                  <a:gd name="connsiteY64" fmla="*/ 150208 h 597725"/>
                  <a:gd name="connsiteX65" fmla="*/ 193092 w 363395"/>
                  <a:gd name="connsiteY65" fmla="*/ 129888 h 597725"/>
                  <a:gd name="connsiteX66" fmla="*/ 236272 w 363395"/>
                  <a:gd name="connsiteY66" fmla="*/ 104488 h 597725"/>
                  <a:gd name="connsiteX67" fmla="*/ 215952 w 363395"/>
                  <a:gd name="connsiteY67" fmla="*/ 74008 h 597725"/>
                  <a:gd name="connsiteX68" fmla="*/ 177852 w 363395"/>
                  <a:gd name="connsiteY68" fmla="*/ 89248 h 597725"/>
                  <a:gd name="connsiteX69" fmla="*/ 147372 w 363395"/>
                  <a:gd name="connsiteY69" fmla="*/ 89248 h 597725"/>
                  <a:gd name="connsiteX70" fmla="*/ 167692 w 363395"/>
                  <a:gd name="connsiteY70" fmla="*/ 58768 h 597725"/>
                  <a:gd name="connsiteX71" fmla="*/ 162612 w 363395"/>
                  <a:gd name="connsiteY71" fmla="*/ 40988 h 597725"/>
                  <a:gd name="connsiteX72" fmla="*/ 127052 w 363395"/>
                  <a:gd name="connsiteY72" fmla="*/ 13048 h 597725"/>
                  <a:gd name="connsiteX73" fmla="*/ 66092 w 363395"/>
                  <a:gd name="connsiteY73" fmla="*/ 348 h 597725"/>
                  <a:gd name="connsiteX0" fmla="*/ 61012 w 363395"/>
                  <a:gd name="connsiteY0" fmla="*/ 17902 h 584799"/>
                  <a:gd name="connsiteX1" fmla="*/ 12752 w 363395"/>
                  <a:gd name="connsiteY1" fmla="*/ 17902 h 584799"/>
                  <a:gd name="connsiteX2" fmla="*/ 22912 w 363395"/>
                  <a:gd name="connsiteY2" fmla="*/ 50922 h 584799"/>
                  <a:gd name="connsiteX3" fmla="*/ 52 w 363395"/>
                  <a:gd name="connsiteY3" fmla="*/ 89022 h 584799"/>
                  <a:gd name="connsiteX4" fmla="*/ 30532 w 363395"/>
                  <a:gd name="connsiteY4" fmla="*/ 124582 h 584799"/>
                  <a:gd name="connsiteX5" fmla="*/ 71172 w 363395"/>
                  <a:gd name="connsiteY5" fmla="*/ 76322 h 584799"/>
                  <a:gd name="connsiteX6" fmla="*/ 109272 w 363395"/>
                  <a:gd name="connsiteY6" fmla="*/ 83942 h 584799"/>
                  <a:gd name="connsiteX7" fmla="*/ 73712 w 363395"/>
                  <a:gd name="connsiteY7" fmla="*/ 114422 h 584799"/>
                  <a:gd name="connsiteX8" fmla="*/ 55932 w 363395"/>
                  <a:gd name="connsiteY8" fmla="*/ 160142 h 584799"/>
                  <a:gd name="connsiteX9" fmla="*/ 106732 w 363395"/>
                  <a:gd name="connsiteY9" fmla="*/ 162682 h 584799"/>
                  <a:gd name="connsiteX10" fmla="*/ 132132 w 363395"/>
                  <a:gd name="connsiteY10" fmla="*/ 170302 h 584799"/>
                  <a:gd name="connsiteX11" fmla="*/ 96572 w 363395"/>
                  <a:gd name="connsiteY11" fmla="*/ 193162 h 584799"/>
                  <a:gd name="connsiteX12" fmla="*/ 111812 w 363395"/>
                  <a:gd name="connsiteY12" fmla="*/ 231262 h 584799"/>
                  <a:gd name="connsiteX13" fmla="*/ 185472 w 363395"/>
                  <a:gd name="connsiteY13" fmla="*/ 195702 h 584799"/>
                  <a:gd name="connsiteX14" fmla="*/ 198172 w 363395"/>
                  <a:gd name="connsiteY14" fmla="*/ 213482 h 584799"/>
                  <a:gd name="connsiteX15" fmla="*/ 203252 w 363395"/>
                  <a:gd name="connsiteY15" fmla="*/ 231262 h 584799"/>
                  <a:gd name="connsiteX16" fmla="*/ 137212 w 363395"/>
                  <a:gd name="connsiteY16" fmla="*/ 256662 h 584799"/>
                  <a:gd name="connsiteX17" fmla="*/ 99112 w 363395"/>
                  <a:gd name="connsiteY17" fmla="*/ 287142 h 584799"/>
                  <a:gd name="connsiteX18" fmla="*/ 116892 w 363395"/>
                  <a:gd name="connsiteY18" fmla="*/ 312542 h 584799"/>
                  <a:gd name="connsiteX19" fmla="*/ 144832 w 363395"/>
                  <a:gd name="connsiteY19" fmla="*/ 310002 h 584799"/>
                  <a:gd name="connsiteX20" fmla="*/ 188012 w 363395"/>
                  <a:gd name="connsiteY20" fmla="*/ 292222 h 584799"/>
                  <a:gd name="connsiteX21" fmla="*/ 203252 w 363395"/>
                  <a:gd name="connsiteY21" fmla="*/ 312542 h 584799"/>
                  <a:gd name="connsiteX22" fmla="*/ 190552 w 363395"/>
                  <a:gd name="connsiteY22" fmla="*/ 322702 h 584799"/>
                  <a:gd name="connsiteX23" fmla="*/ 147372 w 363395"/>
                  <a:gd name="connsiteY23" fmla="*/ 337942 h 584799"/>
                  <a:gd name="connsiteX24" fmla="*/ 127052 w 363395"/>
                  <a:gd name="connsiteY24" fmla="*/ 368422 h 584799"/>
                  <a:gd name="connsiteX25" fmla="*/ 137212 w 363395"/>
                  <a:gd name="connsiteY25" fmla="*/ 386202 h 584799"/>
                  <a:gd name="connsiteX26" fmla="*/ 154992 w 363395"/>
                  <a:gd name="connsiteY26" fmla="*/ 391282 h 584799"/>
                  <a:gd name="connsiteX27" fmla="*/ 203252 w 363395"/>
                  <a:gd name="connsiteY27" fmla="*/ 365882 h 584799"/>
                  <a:gd name="connsiteX28" fmla="*/ 248972 w 363395"/>
                  <a:gd name="connsiteY28" fmla="*/ 365882 h 584799"/>
                  <a:gd name="connsiteX29" fmla="*/ 256592 w 363395"/>
                  <a:gd name="connsiteY29" fmla="*/ 393822 h 584799"/>
                  <a:gd name="connsiteX30" fmla="*/ 246432 w 363395"/>
                  <a:gd name="connsiteY30" fmla="*/ 416682 h 584799"/>
                  <a:gd name="connsiteX31" fmla="*/ 157532 w 363395"/>
                  <a:gd name="connsiteY31" fmla="*/ 429382 h 584799"/>
                  <a:gd name="connsiteX32" fmla="*/ 116892 w 363395"/>
                  <a:gd name="connsiteY32" fmla="*/ 444622 h 584799"/>
                  <a:gd name="connsiteX33" fmla="*/ 101652 w 363395"/>
                  <a:gd name="connsiteY33" fmla="*/ 477642 h 584799"/>
                  <a:gd name="connsiteX34" fmla="*/ 157532 w 363395"/>
                  <a:gd name="connsiteY34" fmla="*/ 485262 h 584799"/>
                  <a:gd name="connsiteX35" fmla="*/ 170232 w 363395"/>
                  <a:gd name="connsiteY35" fmla="*/ 513202 h 584799"/>
                  <a:gd name="connsiteX36" fmla="*/ 137212 w 363395"/>
                  <a:gd name="connsiteY36" fmla="*/ 528442 h 584799"/>
                  <a:gd name="connsiteX37" fmla="*/ 94032 w 363395"/>
                  <a:gd name="connsiteY37" fmla="*/ 530982 h 584799"/>
                  <a:gd name="connsiteX38" fmla="*/ 88952 w 363395"/>
                  <a:gd name="connsiteY38" fmla="*/ 558922 h 584799"/>
                  <a:gd name="connsiteX39" fmla="*/ 132132 w 363395"/>
                  <a:gd name="connsiteY39" fmla="*/ 581782 h 584799"/>
                  <a:gd name="connsiteX40" fmla="*/ 246432 w 363395"/>
                  <a:gd name="connsiteY40" fmla="*/ 579242 h 584799"/>
                  <a:gd name="connsiteX41" fmla="*/ 330252 w 363395"/>
                  <a:gd name="connsiteY41" fmla="*/ 533522 h 584799"/>
                  <a:gd name="connsiteX42" fmla="*/ 304852 w 363395"/>
                  <a:gd name="connsiteY42" fmla="*/ 500502 h 584799"/>
                  <a:gd name="connsiteX43" fmla="*/ 274372 w 363395"/>
                  <a:gd name="connsiteY43" fmla="*/ 513202 h 584799"/>
                  <a:gd name="connsiteX44" fmla="*/ 254052 w 363395"/>
                  <a:gd name="connsiteY44" fmla="*/ 513202 h 584799"/>
                  <a:gd name="connsiteX45" fmla="*/ 261672 w 363395"/>
                  <a:gd name="connsiteY45" fmla="*/ 480182 h 584799"/>
                  <a:gd name="connsiteX46" fmla="*/ 317552 w 363395"/>
                  <a:gd name="connsiteY46" fmla="*/ 470022 h 584799"/>
                  <a:gd name="connsiteX47" fmla="*/ 360732 w 363395"/>
                  <a:gd name="connsiteY47" fmla="*/ 449702 h 584799"/>
                  <a:gd name="connsiteX48" fmla="*/ 355652 w 363395"/>
                  <a:gd name="connsiteY48" fmla="*/ 421762 h 584799"/>
                  <a:gd name="connsiteX49" fmla="*/ 330252 w 363395"/>
                  <a:gd name="connsiteY49" fmla="*/ 419222 h 584799"/>
                  <a:gd name="connsiteX50" fmla="*/ 294692 w 363395"/>
                  <a:gd name="connsiteY50" fmla="*/ 419222 h 584799"/>
                  <a:gd name="connsiteX51" fmla="*/ 281992 w 363395"/>
                  <a:gd name="connsiteY51" fmla="*/ 406522 h 584799"/>
                  <a:gd name="connsiteX52" fmla="*/ 284532 w 363395"/>
                  <a:gd name="connsiteY52" fmla="*/ 376042 h 584799"/>
                  <a:gd name="connsiteX53" fmla="*/ 340412 w 363395"/>
                  <a:gd name="connsiteY53" fmla="*/ 373502 h 584799"/>
                  <a:gd name="connsiteX54" fmla="*/ 358192 w 363395"/>
                  <a:gd name="connsiteY54" fmla="*/ 322702 h 584799"/>
                  <a:gd name="connsiteX55" fmla="*/ 327712 w 363395"/>
                  <a:gd name="connsiteY55" fmla="*/ 307462 h 584799"/>
                  <a:gd name="connsiteX56" fmla="*/ 284532 w 363395"/>
                  <a:gd name="connsiteY56" fmla="*/ 325242 h 584799"/>
                  <a:gd name="connsiteX57" fmla="*/ 246432 w 363395"/>
                  <a:gd name="connsiteY57" fmla="*/ 315082 h 584799"/>
                  <a:gd name="connsiteX58" fmla="*/ 236272 w 363395"/>
                  <a:gd name="connsiteY58" fmla="*/ 292222 h 584799"/>
                  <a:gd name="connsiteX59" fmla="*/ 266752 w 363395"/>
                  <a:gd name="connsiteY59" fmla="*/ 271902 h 584799"/>
                  <a:gd name="connsiteX60" fmla="*/ 312472 w 363395"/>
                  <a:gd name="connsiteY60" fmla="*/ 228722 h 584799"/>
                  <a:gd name="connsiteX61" fmla="*/ 297232 w 363395"/>
                  <a:gd name="connsiteY61" fmla="*/ 160142 h 584799"/>
                  <a:gd name="connsiteX62" fmla="*/ 248972 w 363395"/>
                  <a:gd name="connsiteY62" fmla="*/ 137282 h 584799"/>
                  <a:gd name="connsiteX63" fmla="*/ 198172 w 363395"/>
                  <a:gd name="connsiteY63" fmla="*/ 144902 h 584799"/>
                  <a:gd name="connsiteX64" fmla="*/ 177852 w 363395"/>
                  <a:gd name="connsiteY64" fmla="*/ 137282 h 584799"/>
                  <a:gd name="connsiteX65" fmla="*/ 193092 w 363395"/>
                  <a:gd name="connsiteY65" fmla="*/ 116962 h 584799"/>
                  <a:gd name="connsiteX66" fmla="*/ 236272 w 363395"/>
                  <a:gd name="connsiteY66" fmla="*/ 91562 h 584799"/>
                  <a:gd name="connsiteX67" fmla="*/ 215952 w 363395"/>
                  <a:gd name="connsiteY67" fmla="*/ 61082 h 584799"/>
                  <a:gd name="connsiteX68" fmla="*/ 177852 w 363395"/>
                  <a:gd name="connsiteY68" fmla="*/ 76322 h 584799"/>
                  <a:gd name="connsiteX69" fmla="*/ 147372 w 363395"/>
                  <a:gd name="connsiteY69" fmla="*/ 76322 h 584799"/>
                  <a:gd name="connsiteX70" fmla="*/ 167692 w 363395"/>
                  <a:gd name="connsiteY70" fmla="*/ 45842 h 584799"/>
                  <a:gd name="connsiteX71" fmla="*/ 162612 w 363395"/>
                  <a:gd name="connsiteY71" fmla="*/ 28062 h 584799"/>
                  <a:gd name="connsiteX72" fmla="*/ 127052 w 363395"/>
                  <a:gd name="connsiteY72" fmla="*/ 122 h 584799"/>
                  <a:gd name="connsiteX73" fmla="*/ 61012 w 363395"/>
                  <a:gd name="connsiteY73" fmla="*/ 17902 h 584799"/>
                  <a:gd name="connsiteX0" fmla="*/ 61012 w 363395"/>
                  <a:gd name="connsiteY0" fmla="*/ 17828 h 584725"/>
                  <a:gd name="connsiteX1" fmla="*/ 12752 w 363395"/>
                  <a:gd name="connsiteY1" fmla="*/ 17828 h 584725"/>
                  <a:gd name="connsiteX2" fmla="*/ 22912 w 363395"/>
                  <a:gd name="connsiteY2" fmla="*/ 50848 h 584725"/>
                  <a:gd name="connsiteX3" fmla="*/ 52 w 363395"/>
                  <a:gd name="connsiteY3" fmla="*/ 88948 h 584725"/>
                  <a:gd name="connsiteX4" fmla="*/ 30532 w 363395"/>
                  <a:gd name="connsiteY4" fmla="*/ 124508 h 584725"/>
                  <a:gd name="connsiteX5" fmla="*/ 71172 w 363395"/>
                  <a:gd name="connsiteY5" fmla="*/ 76248 h 584725"/>
                  <a:gd name="connsiteX6" fmla="*/ 109272 w 363395"/>
                  <a:gd name="connsiteY6" fmla="*/ 83868 h 584725"/>
                  <a:gd name="connsiteX7" fmla="*/ 73712 w 363395"/>
                  <a:gd name="connsiteY7" fmla="*/ 114348 h 584725"/>
                  <a:gd name="connsiteX8" fmla="*/ 55932 w 363395"/>
                  <a:gd name="connsiteY8" fmla="*/ 160068 h 584725"/>
                  <a:gd name="connsiteX9" fmla="*/ 106732 w 363395"/>
                  <a:gd name="connsiteY9" fmla="*/ 162608 h 584725"/>
                  <a:gd name="connsiteX10" fmla="*/ 132132 w 363395"/>
                  <a:gd name="connsiteY10" fmla="*/ 170228 h 584725"/>
                  <a:gd name="connsiteX11" fmla="*/ 96572 w 363395"/>
                  <a:gd name="connsiteY11" fmla="*/ 193088 h 584725"/>
                  <a:gd name="connsiteX12" fmla="*/ 111812 w 363395"/>
                  <a:gd name="connsiteY12" fmla="*/ 231188 h 584725"/>
                  <a:gd name="connsiteX13" fmla="*/ 185472 w 363395"/>
                  <a:gd name="connsiteY13" fmla="*/ 195628 h 584725"/>
                  <a:gd name="connsiteX14" fmla="*/ 198172 w 363395"/>
                  <a:gd name="connsiteY14" fmla="*/ 213408 h 584725"/>
                  <a:gd name="connsiteX15" fmla="*/ 203252 w 363395"/>
                  <a:gd name="connsiteY15" fmla="*/ 231188 h 584725"/>
                  <a:gd name="connsiteX16" fmla="*/ 137212 w 363395"/>
                  <a:gd name="connsiteY16" fmla="*/ 256588 h 584725"/>
                  <a:gd name="connsiteX17" fmla="*/ 99112 w 363395"/>
                  <a:gd name="connsiteY17" fmla="*/ 287068 h 584725"/>
                  <a:gd name="connsiteX18" fmla="*/ 116892 w 363395"/>
                  <a:gd name="connsiteY18" fmla="*/ 312468 h 584725"/>
                  <a:gd name="connsiteX19" fmla="*/ 144832 w 363395"/>
                  <a:gd name="connsiteY19" fmla="*/ 309928 h 584725"/>
                  <a:gd name="connsiteX20" fmla="*/ 188012 w 363395"/>
                  <a:gd name="connsiteY20" fmla="*/ 292148 h 584725"/>
                  <a:gd name="connsiteX21" fmla="*/ 203252 w 363395"/>
                  <a:gd name="connsiteY21" fmla="*/ 312468 h 584725"/>
                  <a:gd name="connsiteX22" fmla="*/ 190552 w 363395"/>
                  <a:gd name="connsiteY22" fmla="*/ 322628 h 584725"/>
                  <a:gd name="connsiteX23" fmla="*/ 147372 w 363395"/>
                  <a:gd name="connsiteY23" fmla="*/ 337868 h 584725"/>
                  <a:gd name="connsiteX24" fmla="*/ 127052 w 363395"/>
                  <a:gd name="connsiteY24" fmla="*/ 368348 h 584725"/>
                  <a:gd name="connsiteX25" fmla="*/ 137212 w 363395"/>
                  <a:gd name="connsiteY25" fmla="*/ 386128 h 584725"/>
                  <a:gd name="connsiteX26" fmla="*/ 154992 w 363395"/>
                  <a:gd name="connsiteY26" fmla="*/ 391208 h 584725"/>
                  <a:gd name="connsiteX27" fmla="*/ 203252 w 363395"/>
                  <a:gd name="connsiteY27" fmla="*/ 365808 h 584725"/>
                  <a:gd name="connsiteX28" fmla="*/ 248972 w 363395"/>
                  <a:gd name="connsiteY28" fmla="*/ 365808 h 584725"/>
                  <a:gd name="connsiteX29" fmla="*/ 256592 w 363395"/>
                  <a:gd name="connsiteY29" fmla="*/ 393748 h 584725"/>
                  <a:gd name="connsiteX30" fmla="*/ 246432 w 363395"/>
                  <a:gd name="connsiteY30" fmla="*/ 416608 h 584725"/>
                  <a:gd name="connsiteX31" fmla="*/ 157532 w 363395"/>
                  <a:gd name="connsiteY31" fmla="*/ 429308 h 584725"/>
                  <a:gd name="connsiteX32" fmla="*/ 116892 w 363395"/>
                  <a:gd name="connsiteY32" fmla="*/ 444548 h 584725"/>
                  <a:gd name="connsiteX33" fmla="*/ 101652 w 363395"/>
                  <a:gd name="connsiteY33" fmla="*/ 477568 h 584725"/>
                  <a:gd name="connsiteX34" fmla="*/ 157532 w 363395"/>
                  <a:gd name="connsiteY34" fmla="*/ 485188 h 584725"/>
                  <a:gd name="connsiteX35" fmla="*/ 170232 w 363395"/>
                  <a:gd name="connsiteY35" fmla="*/ 513128 h 584725"/>
                  <a:gd name="connsiteX36" fmla="*/ 137212 w 363395"/>
                  <a:gd name="connsiteY36" fmla="*/ 528368 h 584725"/>
                  <a:gd name="connsiteX37" fmla="*/ 94032 w 363395"/>
                  <a:gd name="connsiteY37" fmla="*/ 530908 h 584725"/>
                  <a:gd name="connsiteX38" fmla="*/ 88952 w 363395"/>
                  <a:gd name="connsiteY38" fmla="*/ 558848 h 584725"/>
                  <a:gd name="connsiteX39" fmla="*/ 132132 w 363395"/>
                  <a:gd name="connsiteY39" fmla="*/ 581708 h 584725"/>
                  <a:gd name="connsiteX40" fmla="*/ 246432 w 363395"/>
                  <a:gd name="connsiteY40" fmla="*/ 579168 h 584725"/>
                  <a:gd name="connsiteX41" fmla="*/ 330252 w 363395"/>
                  <a:gd name="connsiteY41" fmla="*/ 533448 h 584725"/>
                  <a:gd name="connsiteX42" fmla="*/ 304852 w 363395"/>
                  <a:gd name="connsiteY42" fmla="*/ 500428 h 584725"/>
                  <a:gd name="connsiteX43" fmla="*/ 274372 w 363395"/>
                  <a:gd name="connsiteY43" fmla="*/ 513128 h 584725"/>
                  <a:gd name="connsiteX44" fmla="*/ 254052 w 363395"/>
                  <a:gd name="connsiteY44" fmla="*/ 513128 h 584725"/>
                  <a:gd name="connsiteX45" fmla="*/ 261672 w 363395"/>
                  <a:gd name="connsiteY45" fmla="*/ 480108 h 584725"/>
                  <a:gd name="connsiteX46" fmla="*/ 317552 w 363395"/>
                  <a:gd name="connsiteY46" fmla="*/ 469948 h 584725"/>
                  <a:gd name="connsiteX47" fmla="*/ 360732 w 363395"/>
                  <a:gd name="connsiteY47" fmla="*/ 449628 h 584725"/>
                  <a:gd name="connsiteX48" fmla="*/ 355652 w 363395"/>
                  <a:gd name="connsiteY48" fmla="*/ 421688 h 584725"/>
                  <a:gd name="connsiteX49" fmla="*/ 330252 w 363395"/>
                  <a:gd name="connsiteY49" fmla="*/ 419148 h 584725"/>
                  <a:gd name="connsiteX50" fmla="*/ 294692 w 363395"/>
                  <a:gd name="connsiteY50" fmla="*/ 419148 h 584725"/>
                  <a:gd name="connsiteX51" fmla="*/ 281992 w 363395"/>
                  <a:gd name="connsiteY51" fmla="*/ 406448 h 584725"/>
                  <a:gd name="connsiteX52" fmla="*/ 284532 w 363395"/>
                  <a:gd name="connsiteY52" fmla="*/ 375968 h 584725"/>
                  <a:gd name="connsiteX53" fmla="*/ 340412 w 363395"/>
                  <a:gd name="connsiteY53" fmla="*/ 373428 h 584725"/>
                  <a:gd name="connsiteX54" fmla="*/ 358192 w 363395"/>
                  <a:gd name="connsiteY54" fmla="*/ 322628 h 584725"/>
                  <a:gd name="connsiteX55" fmla="*/ 327712 w 363395"/>
                  <a:gd name="connsiteY55" fmla="*/ 307388 h 584725"/>
                  <a:gd name="connsiteX56" fmla="*/ 284532 w 363395"/>
                  <a:gd name="connsiteY56" fmla="*/ 325168 h 584725"/>
                  <a:gd name="connsiteX57" fmla="*/ 246432 w 363395"/>
                  <a:gd name="connsiteY57" fmla="*/ 315008 h 584725"/>
                  <a:gd name="connsiteX58" fmla="*/ 236272 w 363395"/>
                  <a:gd name="connsiteY58" fmla="*/ 292148 h 584725"/>
                  <a:gd name="connsiteX59" fmla="*/ 266752 w 363395"/>
                  <a:gd name="connsiteY59" fmla="*/ 271828 h 584725"/>
                  <a:gd name="connsiteX60" fmla="*/ 312472 w 363395"/>
                  <a:gd name="connsiteY60" fmla="*/ 228648 h 584725"/>
                  <a:gd name="connsiteX61" fmla="*/ 297232 w 363395"/>
                  <a:gd name="connsiteY61" fmla="*/ 160068 h 584725"/>
                  <a:gd name="connsiteX62" fmla="*/ 248972 w 363395"/>
                  <a:gd name="connsiteY62" fmla="*/ 137208 h 584725"/>
                  <a:gd name="connsiteX63" fmla="*/ 198172 w 363395"/>
                  <a:gd name="connsiteY63" fmla="*/ 144828 h 584725"/>
                  <a:gd name="connsiteX64" fmla="*/ 177852 w 363395"/>
                  <a:gd name="connsiteY64" fmla="*/ 137208 h 584725"/>
                  <a:gd name="connsiteX65" fmla="*/ 193092 w 363395"/>
                  <a:gd name="connsiteY65" fmla="*/ 116888 h 584725"/>
                  <a:gd name="connsiteX66" fmla="*/ 236272 w 363395"/>
                  <a:gd name="connsiteY66" fmla="*/ 91488 h 584725"/>
                  <a:gd name="connsiteX67" fmla="*/ 215952 w 363395"/>
                  <a:gd name="connsiteY67" fmla="*/ 61008 h 584725"/>
                  <a:gd name="connsiteX68" fmla="*/ 177852 w 363395"/>
                  <a:gd name="connsiteY68" fmla="*/ 76248 h 584725"/>
                  <a:gd name="connsiteX69" fmla="*/ 147372 w 363395"/>
                  <a:gd name="connsiteY69" fmla="*/ 76248 h 584725"/>
                  <a:gd name="connsiteX70" fmla="*/ 167692 w 363395"/>
                  <a:gd name="connsiteY70" fmla="*/ 45768 h 584725"/>
                  <a:gd name="connsiteX71" fmla="*/ 162612 w 363395"/>
                  <a:gd name="connsiteY71" fmla="*/ 27988 h 584725"/>
                  <a:gd name="connsiteX72" fmla="*/ 127052 w 363395"/>
                  <a:gd name="connsiteY72" fmla="*/ 48 h 584725"/>
                  <a:gd name="connsiteX73" fmla="*/ 61012 w 363395"/>
                  <a:gd name="connsiteY73" fmla="*/ 17828 h 584725"/>
                  <a:gd name="connsiteX0" fmla="*/ 61012 w 363395"/>
                  <a:gd name="connsiteY0" fmla="*/ 15317 h 584754"/>
                  <a:gd name="connsiteX1" fmla="*/ 12752 w 363395"/>
                  <a:gd name="connsiteY1" fmla="*/ 17857 h 584754"/>
                  <a:gd name="connsiteX2" fmla="*/ 22912 w 363395"/>
                  <a:gd name="connsiteY2" fmla="*/ 50877 h 584754"/>
                  <a:gd name="connsiteX3" fmla="*/ 52 w 363395"/>
                  <a:gd name="connsiteY3" fmla="*/ 88977 h 584754"/>
                  <a:gd name="connsiteX4" fmla="*/ 30532 w 363395"/>
                  <a:gd name="connsiteY4" fmla="*/ 124537 h 584754"/>
                  <a:gd name="connsiteX5" fmla="*/ 71172 w 363395"/>
                  <a:gd name="connsiteY5" fmla="*/ 76277 h 584754"/>
                  <a:gd name="connsiteX6" fmla="*/ 109272 w 363395"/>
                  <a:gd name="connsiteY6" fmla="*/ 83897 h 584754"/>
                  <a:gd name="connsiteX7" fmla="*/ 73712 w 363395"/>
                  <a:gd name="connsiteY7" fmla="*/ 114377 h 584754"/>
                  <a:gd name="connsiteX8" fmla="*/ 55932 w 363395"/>
                  <a:gd name="connsiteY8" fmla="*/ 160097 h 584754"/>
                  <a:gd name="connsiteX9" fmla="*/ 106732 w 363395"/>
                  <a:gd name="connsiteY9" fmla="*/ 162637 h 584754"/>
                  <a:gd name="connsiteX10" fmla="*/ 132132 w 363395"/>
                  <a:gd name="connsiteY10" fmla="*/ 170257 h 584754"/>
                  <a:gd name="connsiteX11" fmla="*/ 96572 w 363395"/>
                  <a:gd name="connsiteY11" fmla="*/ 193117 h 584754"/>
                  <a:gd name="connsiteX12" fmla="*/ 111812 w 363395"/>
                  <a:gd name="connsiteY12" fmla="*/ 231217 h 584754"/>
                  <a:gd name="connsiteX13" fmla="*/ 185472 w 363395"/>
                  <a:gd name="connsiteY13" fmla="*/ 195657 h 584754"/>
                  <a:gd name="connsiteX14" fmla="*/ 198172 w 363395"/>
                  <a:gd name="connsiteY14" fmla="*/ 213437 h 584754"/>
                  <a:gd name="connsiteX15" fmla="*/ 203252 w 363395"/>
                  <a:gd name="connsiteY15" fmla="*/ 231217 h 584754"/>
                  <a:gd name="connsiteX16" fmla="*/ 137212 w 363395"/>
                  <a:gd name="connsiteY16" fmla="*/ 256617 h 584754"/>
                  <a:gd name="connsiteX17" fmla="*/ 99112 w 363395"/>
                  <a:gd name="connsiteY17" fmla="*/ 287097 h 584754"/>
                  <a:gd name="connsiteX18" fmla="*/ 116892 w 363395"/>
                  <a:gd name="connsiteY18" fmla="*/ 312497 h 584754"/>
                  <a:gd name="connsiteX19" fmla="*/ 144832 w 363395"/>
                  <a:gd name="connsiteY19" fmla="*/ 309957 h 584754"/>
                  <a:gd name="connsiteX20" fmla="*/ 188012 w 363395"/>
                  <a:gd name="connsiteY20" fmla="*/ 292177 h 584754"/>
                  <a:gd name="connsiteX21" fmla="*/ 203252 w 363395"/>
                  <a:gd name="connsiteY21" fmla="*/ 312497 h 584754"/>
                  <a:gd name="connsiteX22" fmla="*/ 190552 w 363395"/>
                  <a:gd name="connsiteY22" fmla="*/ 322657 h 584754"/>
                  <a:gd name="connsiteX23" fmla="*/ 147372 w 363395"/>
                  <a:gd name="connsiteY23" fmla="*/ 337897 h 584754"/>
                  <a:gd name="connsiteX24" fmla="*/ 127052 w 363395"/>
                  <a:gd name="connsiteY24" fmla="*/ 368377 h 584754"/>
                  <a:gd name="connsiteX25" fmla="*/ 137212 w 363395"/>
                  <a:gd name="connsiteY25" fmla="*/ 386157 h 584754"/>
                  <a:gd name="connsiteX26" fmla="*/ 154992 w 363395"/>
                  <a:gd name="connsiteY26" fmla="*/ 391237 h 584754"/>
                  <a:gd name="connsiteX27" fmla="*/ 203252 w 363395"/>
                  <a:gd name="connsiteY27" fmla="*/ 365837 h 584754"/>
                  <a:gd name="connsiteX28" fmla="*/ 248972 w 363395"/>
                  <a:gd name="connsiteY28" fmla="*/ 365837 h 584754"/>
                  <a:gd name="connsiteX29" fmla="*/ 256592 w 363395"/>
                  <a:gd name="connsiteY29" fmla="*/ 393777 h 584754"/>
                  <a:gd name="connsiteX30" fmla="*/ 246432 w 363395"/>
                  <a:gd name="connsiteY30" fmla="*/ 416637 h 584754"/>
                  <a:gd name="connsiteX31" fmla="*/ 157532 w 363395"/>
                  <a:gd name="connsiteY31" fmla="*/ 429337 h 584754"/>
                  <a:gd name="connsiteX32" fmla="*/ 116892 w 363395"/>
                  <a:gd name="connsiteY32" fmla="*/ 444577 h 584754"/>
                  <a:gd name="connsiteX33" fmla="*/ 101652 w 363395"/>
                  <a:gd name="connsiteY33" fmla="*/ 477597 h 584754"/>
                  <a:gd name="connsiteX34" fmla="*/ 157532 w 363395"/>
                  <a:gd name="connsiteY34" fmla="*/ 485217 h 584754"/>
                  <a:gd name="connsiteX35" fmla="*/ 170232 w 363395"/>
                  <a:gd name="connsiteY35" fmla="*/ 513157 h 584754"/>
                  <a:gd name="connsiteX36" fmla="*/ 137212 w 363395"/>
                  <a:gd name="connsiteY36" fmla="*/ 528397 h 584754"/>
                  <a:gd name="connsiteX37" fmla="*/ 94032 w 363395"/>
                  <a:gd name="connsiteY37" fmla="*/ 530937 h 584754"/>
                  <a:gd name="connsiteX38" fmla="*/ 88952 w 363395"/>
                  <a:gd name="connsiteY38" fmla="*/ 558877 h 584754"/>
                  <a:gd name="connsiteX39" fmla="*/ 132132 w 363395"/>
                  <a:gd name="connsiteY39" fmla="*/ 581737 h 584754"/>
                  <a:gd name="connsiteX40" fmla="*/ 246432 w 363395"/>
                  <a:gd name="connsiteY40" fmla="*/ 579197 h 584754"/>
                  <a:gd name="connsiteX41" fmla="*/ 330252 w 363395"/>
                  <a:gd name="connsiteY41" fmla="*/ 533477 h 584754"/>
                  <a:gd name="connsiteX42" fmla="*/ 304852 w 363395"/>
                  <a:gd name="connsiteY42" fmla="*/ 500457 h 584754"/>
                  <a:gd name="connsiteX43" fmla="*/ 274372 w 363395"/>
                  <a:gd name="connsiteY43" fmla="*/ 513157 h 584754"/>
                  <a:gd name="connsiteX44" fmla="*/ 254052 w 363395"/>
                  <a:gd name="connsiteY44" fmla="*/ 513157 h 584754"/>
                  <a:gd name="connsiteX45" fmla="*/ 261672 w 363395"/>
                  <a:gd name="connsiteY45" fmla="*/ 480137 h 584754"/>
                  <a:gd name="connsiteX46" fmla="*/ 317552 w 363395"/>
                  <a:gd name="connsiteY46" fmla="*/ 469977 h 584754"/>
                  <a:gd name="connsiteX47" fmla="*/ 360732 w 363395"/>
                  <a:gd name="connsiteY47" fmla="*/ 449657 h 584754"/>
                  <a:gd name="connsiteX48" fmla="*/ 355652 w 363395"/>
                  <a:gd name="connsiteY48" fmla="*/ 421717 h 584754"/>
                  <a:gd name="connsiteX49" fmla="*/ 330252 w 363395"/>
                  <a:gd name="connsiteY49" fmla="*/ 419177 h 584754"/>
                  <a:gd name="connsiteX50" fmla="*/ 294692 w 363395"/>
                  <a:gd name="connsiteY50" fmla="*/ 419177 h 584754"/>
                  <a:gd name="connsiteX51" fmla="*/ 281992 w 363395"/>
                  <a:gd name="connsiteY51" fmla="*/ 406477 h 584754"/>
                  <a:gd name="connsiteX52" fmla="*/ 284532 w 363395"/>
                  <a:gd name="connsiteY52" fmla="*/ 375997 h 584754"/>
                  <a:gd name="connsiteX53" fmla="*/ 340412 w 363395"/>
                  <a:gd name="connsiteY53" fmla="*/ 373457 h 584754"/>
                  <a:gd name="connsiteX54" fmla="*/ 358192 w 363395"/>
                  <a:gd name="connsiteY54" fmla="*/ 322657 h 584754"/>
                  <a:gd name="connsiteX55" fmla="*/ 327712 w 363395"/>
                  <a:gd name="connsiteY55" fmla="*/ 307417 h 584754"/>
                  <a:gd name="connsiteX56" fmla="*/ 284532 w 363395"/>
                  <a:gd name="connsiteY56" fmla="*/ 325197 h 584754"/>
                  <a:gd name="connsiteX57" fmla="*/ 246432 w 363395"/>
                  <a:gd name="connsiteY57" fmla="*/ 315037 h 584754"/>
                  <a:gd name="connsiteX58" fmla="*/ 236272 w 363395"/>
                  <a:gd name="connsiteY58" fmla="*/ 292177 h 584754"/>
                  <a:gd name="connsiteX59" fmla="*/ 266752 w 363395"/>
                  <a:gd name="connsiteY59" fmla="*/ 271857 h 584754"/>
                  <a:gd name="connsiteX60" fmla="*/ 312472 w 363395"/>
                  <a:gd name="connsiteY60" fmla="*/ 228677 h 584754"/>
                  <a:gd name="connsiteX61" fmla="*/ 297232 w 363395"/>
                  <a:gd name="connsiteY61" fmla="*/ 160097 h 584754"/>
                  <a:gd name="connsiteX62" fmla="*/ 248972 w 363395"/>
                  <a:gd name="connsiteY62" fmla="*/ 137237 h 584754"/>
                  <a:gd name="connsiteX63" fmla="*/ 198172 w 363395"/>
                  <a:gd name="connsiteY63" fmla="*/ 144857 h 584754"/>
                  <a:gd name="connsiteX64" fmla="*/ 177852 w 363395"/>
                  <a:gd name="connsiteY64" fmla="*/ 137237 h 584754"/>
                  <a:gd name="connsiteX65" fmla="*/ 193092 w 363395"/>
                  <a:gd name="connsiteY65" fmla="*/ 116917 h 584754"/>
                  <a:gd name="connsiteX66" fmla="*/ 236272 w 363395"/>
                  <a:gd name="connsiteY66" fmla="*/ 91517 h 584754"/>
                  <a:gd name="connsiteX67" fmla="*/ 215952 w 363395"/>
                  <a:gd name="connsiteY67" fmla="*/ 61037 h 584754"/>
                  <a:gd name="connsiteX68" fmla="*/ 177852 w 363395"/>
                  <a:gd name="connsiteY68" fmla="*/ 76277 h 584754"/>
                  <a:gd name="connsiteX69" fmla="*/ 147372 w 363395"/>
                  <a:gd name="connsiteY69" fmla="*/ 76277 h 584754"/>
                  <a:gd name="connsiteX70" fmla="*/ 167692 w 363395"/>
                  <a:gd name="connsiteY70" fmla="*/ 45797 h 584754"/>
                  <a:gd name="connsiteX71" fmla="*/ 162612 w 363395"/>
                  <a:gd name="connsiteY71" fmla="*/ 28017 h 584754"/>
                  <a:gd name="connsiteX72" fmla="*/ 127052 w 363395"/>
                  <a:gd name="connsiteY72" fmla="*/ 77 h 584754"/>
                  <a:gd name="connsiteX73" fmla="*/ 61012 w 363395"/>
                  <a:gd name="connsiteY73" fmla="*/ 15317 h 584754"/>
                  <a:gd name="connsiteX0" fmla="*/ 61012 w 363395"/>
                  <a:gd name="connsiteY0" fmla="*/ 18546 h 587983"/>
                  <a:gd name="connsiteX1" fmla="*/ 12752 w 363395"/>
                  <a:gd name="connsiteY1" fmla="*/ 21086 h 587983"/>
                  <a:gd name="connsiteX2" fmla="*/ 22912 w 363395"/>
                  <a:gd name="connsiteY2" fmla="*/ 54106 h 587983"/>
                  <a:gd name="connsiteX3" fmla="*/ 52 w 363395"/>
                  <a:gd name="connsiteY3" fmla="*/ 92206 h 587983"/>
                  <a:gd name="connsiteX4" fmla="*/ 30532 w 363395"/>
                  <a:gd name="connsiteY4" fmla="*/ 127766 h 587983"/>
                  <a:gd name="connsiteX5" fmla="*/ 71172 w 363395"/>
                  <a:gd name="connsiteY5" fmla="*/ 79506 h 587983"/>
                  <a:gd name="connsiteX6" fmla="*/ 109272 w 363395"/>
                  <a:gd name="connsiteY6" fmla="*/ 87126 h 587983"/>
                  <a:gd name="connsiteX7" fmla="*/ 73712 w 363395"/>
                  <a:gd name="connsiteY7" fmla="*/ 117606 h 587983"/>
                  <a:gd name="connsiteX8" fmla="*/ 55932 w 363395"/>
                  <a:gd name="connsiteY8" fmla="*/ 163326 h 587983"/>
                  <a:gd name="connsiteX9" fmla="*/ 106732 w 363395"/>
                  <a:gd name="connsiteY9" fmla="*/ 165866 h 587983"/>
                  <a:gd name="connsiteX10" fmla="*/ 132132 w 363395"/>
                  <a:gd name="connsiteY10" fmla="*/ 173486 h 587983"/>
                  <a:gd name="connsiteX11" fmla="*/ 96572 w 363395"/>
                  <a:gd name="connsiteY11" fmla="*/ 196346 h 587983"/>
                  <a:gd name="connsiteX12" fmla="*/ 111812 w 363395"/>
                  <a:gd name="connsiteY12" fmla="*/ 234446 h 587983"/>
                  <a:gd name="connsiteX13" fmla="*/ 185472 w 363395"/>
                  <a:gd name="connsiteY13" fmla="*/ 198886 h 587983"/>
                  <a:gd name="connsiteX14" fmla="*/ 198172 w 363395"/>
                  <a:gd name="connsiteY14" fmla="*/ 216666 h 587983"/>
                  <a:gd name="connsiteX15" fmla="*/ 203252 w 363395"/>
                  <a:gd name="connsiteY15" fmla="*/ 234446 h 587983"/>
                  <a:gd name="connsiteX16" fmla="*/ 137212 w 363395"/>
                  <a:gd name="connsiteY16" fmla="*/ 259846 h 587983"/>
                  <a:gd name="connsiteX17" fmla="*/ 99112 w 363395"/>
                  <a:gd name="connsiteY17" fmla="*/ 290326 h 587983"/>
                  <a:gd name="connsiteX18" fmla="*/ 116892 w 363395"/>
                  <a:gd name="connsiteY18" fmla="*/ 315726 h 587983"/>
                  <a:gd name="connsiteX19" fmla="*/ 144832 w 363395"/>
                  <a:gd name="connsiteY19" fmla="*/ 313186 h 587983"/>
                  <a:gd name="connsiteX20" fmla="*/ 188012 w 363395"/>
                  <a:gd name="connsiteY20" fmla="*/ 295406 h 587983"/>
                  <a:gd name="connsiteX21" fmla="*/ 203252 w 363395"/>
                  <a:gd name="connsiteY21" fmla="*/ 315726 h 587983"/>
                  <a:gd name="connsiteX22" fmla="*/ 190552 w 363395"/>
                  <a:gd name="connsiteY22" fmla="*/ 325886 h 587983"/>
                  <a:gd name="connsiteX23" fmla="*/ 147372 w 363395"/>
                  <a:gd name="connsiteY23" fmla="*/ 341126 h 587983"/>
                  <a:gd name="connsiteX24" fmla="*/ 127052 w 363395"/>
                  <a:gd name="connsiteY24" fmla="*/ 371606 h 587983"/>
                  <a:gd name="connsiteX25" fmla="*/ 137212 w 363395"/>
                  <a:gd name="connsiteY25" fmla="*/ 389386 h 587983"/>
                  <a:gd name="connsiteX26" fmla="*/ 154992 w 363395"/>
                  <a:gd name="connsiteY26" fmla="*/ 394466 h 587983"/>
                  <a:gd name="connsiteX27" fmla="*/ 203252 w 363395"/>
                  <a:gd name="connsiteY27" fmla="*/ 369066 h 587983"/>
                  <a:gd name="connsiteX28" fmla="*/ 248972 w 363395"/>
                  <a:gd name="connsiteY28" fmla="*/ 369066 h 587983"/>
                  <a:gd name="connsiteX29" fmla="*/ 256592 w 363395"/>
                  <a:gd name="connsiteY29" fmla="*/ 397006 h 587983"/>
                  <a:gd name="connsiteX30" fmla="*/ 246432 w 363395"/>
                  <a:gd name="connsiteY30" fmla="*/ 419866 h 587983"/>
                  <a:gd name="connsiteX31" fmla="*/ 157532 w 363395"/>
                  <a:gd name="connsiteY31" fmla="*/ 432566 h 587983"/>
                  <a:gd name="connsiteX32" fmla="*/ 116892 w 363395"/>
                  <a:gd name="connsiteY32" fmla="*/ 447806 h 587983"/>
                  <a:gd name="connsiteX33" fmla="*/ 101652 w 363395"/>
                  <a:gd name="connsiteY33" fmla="*/ 480826 h 587983"/>
                  <a:gd name="connsiteX34" fmla="*/ 157532 w 363395"/>
                  <a:gd name="connsiteY34" fmla="*/ 488446 h 587983"/>
                  <a:gd name="connsiteX35" fmla="*/ 170232 w 363395"/>
                  <a:gd name="connsiteY35" fmla="*/ 516386 h 587983"/>
                  <a:gd name="connsiteX36" fmla="*/ 137212 w 363395"/>
                  <a:gd name="connsiteY36" fmla="*/ 531626 h 587983"/>
                  <a:gd name="connsiteX37" fmla="*/ 94032 w 363395"/>
                  <a:gd name="connsiteY37" fmla="*/ 534166 h 587983"/>
                  <a:gd name="connsiteX38" fmla="*/ 88952 w 363395"/>
                  <a:gd name="connsiteY38" fmla="*/ 562106 h 587983"/>
                  <a:gd name="connsiteX39" fmla="*/ 132132 w 363395"/>
                  <a:gd name="connsiteY39" fmla="*/ 584966 h 587983"/>
                  <a:gd name="connsiteX40" fmla="*/ 246432 w 363395"/>
                  <a:gd name="connsiteY40" fmla="*/ 582426 h 587983"/>
                  <a:gd name="connsiteX41" fmla="*/ 330252 w 363395"/>
                  <a:gd name="connsiteY41" fmla="*/ 536706 h 587983"/>
                  <a:gd name="connsiteX42" fmla="*/ 304852 w 363395"/>
                  <a:gd name="connsiteY42" fmla="*/ 503686 h 587983"/>
                  <a:gd name="connsiteX43" fmla="*/ 274372 w 363395"/>
                  <a:gd name="connsiteY43" fmla="*/ 516386 h 587983"/>
                  <a:gd name="connsiteX44" fmla="*/ 254052 w 363395"/>
                  <a:gd name="connsiteY44" fmla="*/ 516386 h 587983"/>
                  <a:gd name="connsiteX45" fmla="*/ 261672 w 363395"/>
                  <a:gd name="connsiteY45" fmla="*/ 483366 h 587983"/>
                  <a:gd name="connsiteX46" fmla="*/ 317552 w 363395"/>
                  <a:gd name="connsiteY46" fmla="*/ 473206 h 587983"/>
                  <a:gd name="connsiteX47" fmla="*/ 360732 w 363395"/>
                  <a:gd name="connsiteY47" fmla="*/ 452886 h 587983"/>
                  <a:gd name="connsiteX48" fmla="*/ 355652 w 363395"/>
                  <a:gd name="connsiteY48" fmla="*/ 424946 h 587983"/>
                  <a:gd name="connsiteX49" fmla="*/ 330252 w 363395"/>
                  <a:gd name="connsiteY49" fmla="*/ 422406 h 587983"/>
                  <a:gd name="connsiteX50" fmla="*/ 294692 w 363395"/>
                  <a:gd name="connsiteY50" fmla="*/ 422406 h 587983"/>
                  <a:gd name="connsiteX51" fmla="*/ 281992 w 363395"/>
                  <a:gd name="connsiteY51" fmla="*/ 409706 h 587983"/>
                  <a:gd name="connsiteX52" fmla="*/ 284532 w 363395"/>
                  <a:gd name="connsiteY52" fmla="*/ 379226 h 587983"/>
                  <a:gd name="connsiteX53" fmla="*/ 340412 w 363395"/>
                  <a:gd name="connsiteY53" fmla="*/ 376686 h 587983"/>
                  <a:gd name="connsiteX54" fmla="*/ 358192 w 363395"/>
                  <a:gd name="connsiteY54" fmla="*/ 325886 h 587983"/>
                  <a:gd name="connsiteX55" fmla="*/ 327712 w 363395"/>
                  <a:gd name="connsiteY55" fmla="*/ 310646 h 587983"/>
                  <a:gd name="connsiteX56" fmla="*/ 284532 w 363395"/>
                  <a:gd name="connsiteY56" fmla="*/ 328426 h 587983"/>
                  <a:gd name="connsiteX57" fmla="*/ 246432 w 363395"/>
                  <a:gd name="connsiteY57" fmla="*/ 318266 h 587983"/>
                  <a:gd name="connsiteX58" fmla="*/ 236272 w 363395"/>
                  <a:gd name="connsiteY58" fmla="*/ 295406 h 587983"/>
                  <a:gd name="connsiteX59" fmla="*/ 266752 w 363395"/>
                  <a:gd name="connsiteY59" fmla="*/ 275086 h 587983"/>
                  <a:gd name="connsiteX60" fmla="*/ 312472 w 363395"/>
                  <a:gd name="connsiteY60" fmla="*/ 231906 h 587983"/>
                  <a:gd name="connsiteX61" fmla="*/ 297232 w 363395"/>
                  <a:gd name="connsiteY61" fmla="*/ 163326 h 587983"/>
                  <a:gd name="connsiteX62" fmla="*/ 248972 w 363395"/>
                  <a:gd name="connsiteY62" fmla="*/ 140466 h 587983"/>
                  <a:gd name="connsiteX63" fmla="*/ 198172 w 363395"/>
                  <a:gd name="connsiteY63" fmla="*/ 148086 h 587983"/>
                  <a:gd name="connsiteX64" fmla="*/ 177852 w 363395"/>
                  <a:gd name="connsiteY64" fmla="*/ 140466 h 587983"/>
                  <a:gd name="connsiteX65" fmla="*/ 193092 w 363395"/>
                  <a:gd name="connsiteY65" fmla="*/ 120146 h 587983"/>
                  <a:gd name="connsiteX66" fmla="*/ 236272 w 363395"/>
                  <a:gd name="connsiteY66" fmla="*/ 94746 h 587983"/>
                  <a:gd name="connsiteX67" fmla="*/ 215952 w 363395"/>
                  <a:gd name="connsiteY67" fmla="*/ 64266 h 587983"/>
                  <a:gd name="connsiteX68" fmla="*/ 177852 w 363395"/>
                  <a:gd name="connsiteY68" fmla="*/ 79506 h 587983"/>
                  <a:gd name="connsiteX69" fmla="*/ 147372 w 363395"/>
                  <a:gd name="connsiteY69" fmla="*/ 79506 h 587983"/>
                  <a:gd name="connsiteX70" fmla="*/ 167692 w 363395"/>
                  <a:gd name="connsiteY70" fmla="*/ 49026 h 587983"/>
                  <a:gd name="connsiteX71" fmla="*/ 162612 w 363395"/>
                  <a:gd name="connsiteY71" fmla="*/ 31246 h 587983"/>
                  <a:gd name="connsiteX72" fmla="*/ 127052 w 363395"/>
                  <a:gd name="connsiteY72" fmla="*/ 3306 h 587983"/>
                  <a:gd name="connsiteX73" fmla="*/ 61012 w 363395"/>
                  <a:gd name="connsiteY73" fmla="*/ 18546 h 587983"/>
                  <a:gd name="connsiteX0" fmla="*/ 61012 w 363395"/>
                  <a:gd name="connsiteY0" fmla="*/ 23058 h 592495"/>
                  <a:gd name="connsiteX1" fmla="*/ 12752 w 363395"/>
                  <a:gd name="connsiteY1" fmla="*/ 25598 h 592495"/>
                  <a:gd name="connsiteX2" fmla="*/ 22912 w 363395"/>
                  <a:gd name="connsiteY2" fmla="*/ 58618 h 592495"/>
                  <a:gd name="connsiteX3" fmla="*/ 52 w 363395"/>
                  <a:gd name="connsiteY3" fmla="*/ 96718 h 592495"/>
                  <a:gd name="connsiteX4" fmla="*/ 30532 w 363395"/>
                  <a:gd name="connsiteY4" fmla="*/ 132278 h 592495"/>
                  <a:gd name="connsiteX5" fmla="*/ 71172 w 363395"/>
                  <a:gd name="connsiteY5" fmla="*/ 84018 h 592495"/>
                  <a:gd name="connsiteX6" fmla="*/ 109272 w 363395"/>
                  <a:gd name="connsiteY6" fmla="*/ 91638 h 592495"/>
                  <a:gd name="connsiteX7" fmla="*/ 73712 w 363395"/>
                  <a:gd name="connsiteY7" fmla="*/ 122118 h 592495"/>
                  <a:gd name="connsiteX8" fmla="*/ 55932 w 363395"/>
                  <a:gd name="connsiteY8" fmla="*/ 167838 h 592495"/>
                  <a:gd name="connsiteX9" fmla="*/ 106732 w 363395"/>
                  <a:gd name="connsiteY9" fmla="*/ 170378 h 592495"/>
                  <a:gd name="connsiteX10" fmla="*/ 132132 w 363395"/>
                  <a:gd name="connsiteY10" fmla="*/ 177998 h 592495"/>
                  <a:gd name="connsiteX11" fmla="*/ 96572 w 363395"/>
                  <a:gd name="connsiteY11" fmla="*/ 200858 h 592495"/>
                  <a:gd name="connsiteX12" fmla="*/ 111812 w 363395"/>
                  <a:gd name="connsiteY12" fmla="*/ 238958 h 592495"/>
                  <a:gd name="connsiteX13" fmla="*/ 185472 w 363395"/>
                  <a:gd name="connsiteY13" fmla="*/ 203398 h 592495"/>
                  <a:gd name="connsiteX14" fmla="*/ 198172 w 363395"/>
                  <a:gd name="connsiteY14" fmla="*/ 221178 h 592495"/>
                  <a:gd name="connsiteX15" fmla="*/ 203252 w 363395"/>
                  <a:gd name="connsiteY15" fmla="*/ 238958 h 592495"/>
                  <a:gd name="connsiteX16" fmla="*/ 137212 w 363395"/>
                  <a:gd name="connsiteY16" fmla="*/ 264358 h 592495"/>
                  <a:gd name="connsiteX17" fmla="*/ 99112 w 363395"/>
                  <a:gd name="connsiteY17" fmla="*/ 294838 h 592495"/>
                  <a:gd name="connsiteX18" fmla="*/ 116892 w 363395"/>
                  <a:gd name="connsiteY18" fmla="*/ 320238 h 592495"/>
                  <a:gd name="connsiteX19" fmla="*/ 144832 w 363395"/>
                  <a:gd name="connsiteY19" fmla="*/ 317698 h 592495"/>
                  <a:gd name="connsiteX20" fmla="*/ 188012 w 363395"/>
                  <a:gd name="connsiteY20" fmla="*/ 299918 h 592495"/>
                  <a:gd name="connsiteX21" fmla="*/ 203252 w 363395"/>
                  <a:gd name="connsiteY21" fmla="*/ 320238 h 592495"/>
                  <a:gd name="connsiteX22" fmla="*/ 190552 w 363395"/>
                  <a:gd name="connsiteY22" fmla="*/ 330398 h 592495"/>
                  <a:gd name="connsiteX23" fmla="*/ 147372 w 363395"/>
                  <a:gd name="connsiteY23" fmla="*/ 345638 h 592495"/>
                  <a:gd name="connsiteX24" fmla="*/ 127052 w 363395"/>
                  <a:gd name="connsiteY24" fmla="*/ 376118 h 592495"/>
                  <a:gd name="connsiteX25" fmla="*/ 137212 w 363395"/>
                  <a:gd name="connsiteY25" fmla="*/ 393898 h 592495"/>
                  <a:gd name="connsiteX26" fmla="*/ 154992 w 363395"/>
                  <a:gd name="connsiteY26" fmla="*/ 398978 h 592495"/>
                  <a:gd name="connsiteX27" fmla="*/ 203252 w 363395"/>
                  <a:gd name="connsiteY27" fmla="*/ 373578 h 592495"/>
                  <a:gd name="connsiteX28" fmla="*/ 248972 w 363395"/>
                  <a:gd name="connsiteY28" fmla="*/ 373578 h 592495"/>
                  <a:gd name="connsiteX29" fmla="*/ 256592 w 363395"/>
                  <a:gd name="connsiteY29" fmla="*/ 401518 h 592495"/>
                  <a:gd name="connsiteX30" fmla="*/ 246432 w 363395"/>
                  <a:gd name="connsiteY30" fmla="*/ 424378 h 592495"/>
                  <a:gd name="connsiteX31" fmla="*/ 157532 w 363395"/>
                  <a:gd name="connsiteY31" fmla="*/ 437078 h 592495"/>
                  <a:gd name="connsiteX32" fmla="*/ 116892 w 363395"/>
                  <a:gd name="connsiteY32" fmla="*/ 452318 h 592495"/>
                  <a:gd name="connsiteX33" fmla="*/ 101652 w 363395"/>
                  <a:gd name="connsiteY33" fmla="*/ 485338 h 592495"/>
                  <a:gd name="connsiteX34" fmla="*/ 157532 w 363395"/>
                  <a:gd name="connsiteY34" fmla="*/ 492958 h 592495"/>
                  <a:gd name="connsiteX35" fmla="*/ 170232 w 363395"/>
                  <a:gd name="connsiteY35" fmla="*/ 520898 h 592495"/>
                  <a:gd name="connsiteX36" fmla="*/ 137212 w 363395"/>
                  <a:gd name="connsiteY36" fmla="*/ 536138 h 592495"/>
                  <a:gd name="connsiteX37" fmla="*/ 94032 w 363395"/>
                  <a:gd name="connsiteY37" fmla="*/ 538678 h 592495"/>
                  <a:gd name="connsiteX38" fmla="*/ 88952 w 363395"/>
                  <a:gd name="connsiteY38" fmla="*/ 566618 h 592495"/>
                  <a:gd name="connsiteX39" fmla="*/ 132132 w 363395"/>
                  <a:gd name="connsiteY39" fmla="*/ 589478 h 592495"/>
                  <a:gd name="connsiteX40" fmla="*/ 246432 w 363395"/>
                  <a:gd name="connsiteY40" fmla="*/ 586938 h 592495"/>
                  <a:gd name="connsiteX41" fmla="*/ 330252 w 363395"/>
                  <a:gd name="connsiteY41" fmla="*/ 541218 h 592495"/>
                  <a:gd name="connsiteX42" fmla="*/ 304852 w 363395"/>
                  <a:gd name="connsiteY42" fmla="*/ 508198 h 592495"/>
                  <a:gd name="connsiteX43" fmla="*/ 274372 w 363395"/>
                  <a:gd name="connsiteY43" fmla="*/ 520898 h 592495"/>
                  <a:gd name="connsiteX44" fmla="*/ 254052 w 363395"/>
                  <a:gd name="connsiteY44" fmla="*/ 520898 h 592495"/>
                  <a:gd name="connsiteX45" fmla="*/ 261672 w 363395"/>
                  <a:gd name="connsiteY45" fmla="*/ 487878 h 592495"/>
                  <a:gd name="connsiteX46" fmla="*/ 317552 w 363395"/>
                  <a:gd name="connsiteY46" fmla="*/ 477718 h 592495"/>
                  <a:gd name="connsiteX47" fmla="*/ 360732 w 363395"/>
                  <a:gd name="connsiteY47" fmla="*/ 457398 h 592495"/>
                  <a:gd name="connsiteX48" fmla="*/ 355652 w 363395"/>
                  <a:gd name="connsiteY48" fmla="*/ 429458 h 592495"/>
                  <a:gd name="connsiteX49" fmla="*/ 330252 w 363395"/>
                  <a:gd name="connsiteY49" fmla="*/ 426918 h 592495"/>
                  <a:gd name="connsiteX50" fmla="*/ 294692 w 363395"/>
                  <a:gd name="connsiteY50" fmla="*/ 426918 h 592495"/>
                  <a:gd name="connsiteX51" fmla="*/ 281992 w 363395"/>
                  <a:gd name="connsiteY51" fmla="*/ 414218 h 592495"/>
                  <a:gd name="connsiteX52" fmla="*/ 284532 w 363395"/>
                  <a:gd name="connsiteY52" fmla="*/ 383738 h 592495"/>
                  <a:gd name="connsiteX53" fmla="*/ 340412 w 363395"/>
                  <a:gd name="connsiteY53" fmla="*/ 381198 h 592495"/>
                  <a:gd name="connsiteX54" fmla="*/ 358192 w 363395"/>
                  <a:gd name="connsiteY54" fmla="*/ 330398 h 592495"/>
                  <a:gd name="connsiteX55" fmla="*/ 327712 w 363395"/>
                  <a:gd name="connsiteY55" fmla="*/ 315158 h 592495"/>
                  <a:gd name="connsiteX56" fmla="*/ 284532 w 363395"/>
                  <a:gd name="connsiteY56" fmla="*/ 332938 h 592495"/>
                  <a:gd name="connsiteX57" fmla="*/ 246432 w 363395"/>
                  <a:gd name="connsiteY57" fmla="*/ 322778 h 592495"/>
                  <a:gd name="connsiteX58" fmla="*/ 236272 w 363395"/>
                  <a:gd name="connsiteY58" fmla="*/ 299918 h 592495"/>
                  <a:gd name="connsiteX59" fmla="*/ 266752 w 363395"/>
                  <a:gd name="connsiteY59" fmla="*/ 279598 h 592495"/>
                  <a:gd name="connsiteX60" fmla="*/ 312472 w 363395"/>
                  <a:gd name="connsiteY60" fmla="*/ 236418 h 592495"/>
                  <a:gd name="connsiteX61" fmla="*/ 297232 w 363395"/>
                  <a:gd name="connsiteY61" fmla="*/ 167838 h 592495"/>
                  <a:gd name="connsiteX62" fmla="*/ 248972 w 363395"/>
                  <a:gd name="connsiteY62" fmla="*/ 144978 h 592495"/>
                  <a:gd name="connsiteX63" fmla="*/ 198172 w 363395"/>
                  <a:gd name="connsiteY63" fmla="*/ 152598 h 592495"/>
                  <a:gd name="connsiteX64" fmla="*/ 177852 w 363395"/>
                  <a:gd name="connsiteY64" fmla="*/ 144978 h 592495"/>
                  <a:gd name="connsiteX65" fmla="*/ 193092 w 363395"/>
                  <a:gd name="connsiteY65" fmla="*/ 124658 h 592495"/>
                  <a:gd name="connsiteX66" fmla="*/ 236272 w 363395"/>
                  <a:gd name="connsiteY66" fmla="*/ 99258 h 592495"/>
                  <a:gd name="connsiteX67" fmla="*/ 215952 w 363395"/>
                  <a:gd name="connsiteY67" fmla="*/ 68778 h 592495"/>
                  <a:gd name="connsiteX68" fmla="*/ 177852 w 363395"/>
                  <a:gd name="connsiteY68" fmla="*/ 84018 h 592495"/>
                  <a:gd name="connsiteX69" fmla="*/ 147372 w 363395"/>
                  <a:gd name="connsiteY69" fmla="*/ 84018 h 592495"/>
                  <a:gd name="connsiteX70" fmla="*/ 167692 w 363395"/>
                  <a:gd name="connsiteY70" fmla="*/ 53538 h 592495"/>
                  <a:gd name="connsiteX71" fmla="*/ 162612 w 363395"/>
                  <a:gd name="connsiteY71" fmla="*/ 35758 h 592495"/>
                  <a:gd name="connsiteX72" fmla="*/ 127052 w 363395"/>
                  <a:gd name="connsiteY72" fmla="*/ 7818 h 592495"/>
                  <a:gd name="connsiteX73" fmla="*/ 61012 w 363395"/>
                  <a:gd name="connsiteY73" fmla="*/ 23058 h 592495"/>
                  <a:gd name="connsiteX0" fmla="*/ 68632 w 363395"/>
                  <a:gd name="connsiteY0" fmla="*/ 22484 h 594461"/>
                  <a:gd name="connsiteX1" fmla="*/ 12752 w 363395"/>
                  <a:gd name="connsiteY1" fmla="*/ 27564 h 594461"/>
                  <a:gd name="connsiteX2" fmla="*/ 22912 w 363395"/>
                  <a:gd name="connsiteY2" fmla="*/ 60584 h 594461"/>
                  <a:gd name="connsiteX3" fmla="*/ 52 w 363395"/>
                  <a:gd name="connsiteY3" fmla="*/ 98684 h 594461"/>
                  <a:gd name="connsiteX4" fmla="*/ 30532 w 363395"/>
                  <a:gd name="connsiteY4" fmla="*/ 134244 h 594461"/>
                  <a:gd name="connsiteX5" fmla="*/ 71172 w 363395"/>
                  <a:gd name="connsiteY5" fmla="*/ 85984 h 594461"/>
                  <a:gd name="connsiteX6" fmla="*/ 109272 w 363395"/>
                  <a:gd name="connsiteY6" fmla="*/ 93604 h 594461"/>
                  <a:gd name="connsiteX7" fmla="*/ 73712 w 363395"/>
                  <a:gd name="connsiteY7" fmla="*/ 124084 h 594461"/>
                  <a:gd name="connsiteX8" fmla="*/ 55932 w 363395"/>
                  <a:gd name="connsiteY8" fmla="*/ 169804 h 594461"/>
                  <a:gd name="connsiteX9" fmla="*/ 106732 w 363395"/>
                  <a:gd name="connsiteY9" fmla="*/ 172344 h 594461"/>
                  <a:gd name="connsiteX10" fmla="*/ 132132 w 363395"/>
                  <a:gd name="connsiteY10" fmla="*/ 179964 h 594461"/>
                  <a:gd name="connsiteX11" fmla="*/ 96572 w 363395"/>
                  <a:gd name="connsiteY11" fmla="*/ 202824 h 594461"/>
                  <a:gd name="connsiteX12" fmla="*/ 111812 w 363395"/>
                  <a:gd name="connsiteY12" fmla="*/ 240924 h 594461"/>
                  <a:gd name="connsiteX13" fmla="*/ 185472 w 363395"/>
                  <a:gd name="connsiteY13" fmla="*/ 205364 h 594461"/>
                  <a:gd name="connsiteX14" fmla="*/ 198172 w 363395"/>
                  <a:gd name="connsiteY14" fmla="*/ 223144 h 594461"/>
                  <a:gd name="connsiteX15" fmla="*/ 203252 w 363395"/>
                  <a:gd name="connsiteY15" fmla="*/ 240924 h 594461"/>
                  <a:gd name="connsiteX16" fmla="*/ 137212 w 363395"/>
                  <a:gd name="connsiteY16" fmla="*/ 266324 h 594461"/>
                  <a:gd name="connsiteX17" fmla="*/ 99112 w 363395"/>
                  <a:gd name="connsiteY17" fmla="*/ 296804 h 594461"/>
                  <a:gd name="connsiteX18" fmla="*/ 116892 w 363395"/>
                  <a:gd name="connsiteY18" fmla="*/ 322204 h 594461"/>
                  <a:gd name="connsiteX19" fmla="*/ 144832 w 363395"/>
                  <a:gd name="connsiteY19" fmla="*/ 319664 h 594461"/>
                  <a:gd name="connsiteX20" fmla="*/ 188012 w 363395"/>
                  <a:gd name="connsiteY20" fmla="*/ 301884 h 594461"/>
                  <a:gd name="connsiteX21" fmla="*/ 203252 w 363395"/>
                  <a:gd name="connsiteY21" fmla="*/ 322204 h 594461"/>
                  <a:gd name="connsiteX22" fmla="*/ 190552 w 363395"/>
                  <a:gd name="connsiteY22" fmla="*/ 332364 h 594461"/>
                  <a:gd name="connsiteX23" fmla="*/ 147372 w 363395"/>
                  <a:gd name="connsiteY23" fmla="*/ 347604 h 594461"/>
                  <a:gd name="connsiteX24" fmla="*/ 127052 w 363395"/>
                  <a:gd name="connsiteY24" fmla="*/ 378084 h 594461"/>
                  <a:gd name="connsiteX25" fmla="*/ 137212 w 363395"/>
                  <a:gd name="connsiteY25" fmla="*/ 395864 h 594461"/>
                  <a:gd name="connsiteX26" fmla="*/ 154992 w 363395"/>
                  <a:gd name="connsiteY26" fmla="*/ 400944 h 594461"/>
                  <a:gd name="connsiteX27" fmla="*/ 203252 w 363395"/>
                  <a:gd name="connsiteY27" fmla="*/ 375544 h 594461"/>
                  <a:gd name="connsiteX28" fmla="*/ 248972 w 363395"/>
                  <a:gd name="connsiteY28" fmla="*/ 375544 h 594461"/>
                  <a:gd name="connsiteX29" fmla="*/ 256592 w 363395"/>
                  <a:gd name="connsiteY29" fmla="*/ 403484 h 594461"/>
                  <a:gd name="connsiteX30" fmla="*/ 246432 w 363395"/>
                  <a:gd name="connsiteY30" fmla="*/ 426344 h 594461"/>
                  <a:gd name="connsiteX31" fmla="*/ 157532 w 363395"/>
                  <a:gd name="connsiteY31" fmla="*/ 439044 h 594461"/>
                  <a:gd name="connsiteX32" fmla="*/ 116892 w 363395"/>
                  <a:gd name="connsiteY32" fmla="*/ 454284 h 594461"/>
                  <a:gd name="connsiteX33" fmla="*/ 101652 w 363395"/>
                  <a:gd name="connsiteY33" fmla="*/ 487304 h 594461"/>
                  <a:gd name="connsiteX34" fmla="*/ 157532 w 363395"/>
                  <a:gd name="connsiteY34" fmla="*/ 494924 h 594461"/>
                  <a:gd name="connsiteX35" fmla="*/ 170232 w 363395"/>
                  <a:gd name="connsiteY35" fmla="*/ 522864 h 594461"/>
                  <a:gd name="connsiteX36" fmla="*/ 137212 w 363395"/>
                  <a:gd name="connsiteY36" fmla="*/ 538104 h 594461"/>
                  <a:gd name="connsiteX37" fmla="*/ 94032 w 363395"/>
                  <a:gd name="connsiteY37" fmla="*/ 540644 h 594461"/>
                  <a:gd name="connsiteX38" fmla="*/ 88952 w 363395"/>
                  <a:gd name="connsiteY38" fmla="*/ 568584 h 594461"/>
                  <a:gd name="connsiteX39" fmla="*/ 132132 w 363395"/>
                  <a:gd name="connsiteY39" fmla="*/ 591444 h 594461"/>
                  <a:gd name="connsiteX40" fmla="*/ 246432 w 363395"/>
                  <a:gd name="connsiteY40" fmla="*/ 588904 h 594461"/>
                  <a:gd name="connsiteX41" fmla="*/ 330252 w 363395"/>
                  <a:gd name="connsiteY41" fmla="*/ 543184 h 594461"/>
                  <a:gd name="connsiteX42" fmla="*/ 304852 w 363395"/>
                  <a:gd name="connsiteY42" fmla="*/ 510164 h 594461"/>
                  <a:gd name="connsiteX43" fmla="*/ 274372 w 363395"/>
                  <a:gd name="connsiteY43" fmla="*/ 522864 h 594461"/>
                  <a:gd name="connsiteX44" fmla="*/ 254052 w 363395"/>
                  <a:gd name="connsiteY44" fmla="*/ 522864 h 594461"/>
                  <a:gd name="connsiteX45" fmla="*/ 261672 w 363395"/>
                  <a:gd name="connsiteY45" fmla="*/ 489844 h 594461"/>
                  <a:gd name="connsiteX46" fmla="*/ 317552 w 363395"/>
                  <a:gd name="connsiteY46" fmla="*/ 479684 h 594461"/>
                  <a:gd name="connsiteX47" fmla="*/ 360732 w 363395"/>
                  <a:gd name="connsiteY47" fmla="*/ 459364 h 594461"/>
                  <a:gd name="connsiteX48" fmla="*/ 355652 w 363395"/>
                  <a:gd name="connsiteY48" fmla="*/ 431424 h 594461"/>
                  <a:gd name="connsiteX49" fmla="*/ 330252 w 363395"/>
                  <a:gd name="connsiteY49" fmla="*/ 428884 h 594461"/>
                  <a:gd name="connsiteX50" fmla="*/ 294692 w 363395"/>
                  <a:gd name="connsiteY50" fmla="*/ 428884 h 594461"/>
                  <a:gd name="connsiteX51" fmla="*/ 281992 w 363395"/>
                  <a:gd name="connsiteY51" fmla="*/ 416184 h 594461"/>
                  <a:gd name="connsiteX52" fmla="*/ 284532 w 363395"/>
                  <a:gd name="connsiteY52" fmla="*/ 385704 h 594461"/>
                  <a:gd name="connsiteX53" fmla="*/ 340412 w 363395"/>
                  <a:gd name="connsiteY53" fmla="*/ 383164 h 594461"/>
                  <a:gd name="connsiteX54" fmla="*/ 358192 w 363395"/>
                  <a:gd name="connsiteY54" fmla="*/ 332364 h 594461"/>
                  <a:gd name="connsiteX55" fmla="*/ 327712 w 363395"/>
                  <a:gd name="connsiteY55" fmla="*/ 317124 h 594461"/>
                  <a:gd name="connsiteX56" fmla="*/ 284532 w 363395"/>
                  <a:gd name="connsiteY56" fmla="*/ 334904 h 594461"/>
                  <a:gd name="connsiteX57" fmla="*/ 246432 w 363395"/>
                  <a:gd name="connsiteY57" fmla="*/ 324744 h 594461"/>
                  <a:gd name="connsiteX58" fmla="*/ 236272 w 363395"/>
                  <a:gd name="connsiteY58" fmla="*/ 301884 h 594461"/>
                  <a:gd name="connsiteX59" fmla="*/ 266752 w 363395"/>
                  <a:gd name="connsiteY59" fmla="*/ 281564 h 594461"/>
                  <a:gd name="connsiteX60" fmla="*/ 312472 w 363395"/>
                  <a:gd name="connsiteY60" fmla="*/ 238384 h 594461"/>
                  <a:gd name="connsiteX61" fmla="*/ 297232 w 363395"/>
                  <a:gd name="connsiteY61" fmla="*/ 169804 h 594461"/>
                  <a:gd name="connsiteX62" fmla="*/ 248972 w 363395"/>
                  <a:gd name="connsiteY62" fmla="*/ 146944 h 594461"/>
                  <a:gd name="connsiteX63" fmla="*/ 198172 w 363395"/>
                  <a:gd name="connsiteY63" fmla="*/ 154564 h 594461"/>
                  <a:gd name="connsiteX64" fmla="*/ 177852 w 363395"/>
                  <a:gd name="connsiteY64" fmla="*/ 146944 h 594461"/>
                  <a:gd name="connsiteX65" fmla="*/ 193092 w 363395"/>
                  <a:gd name="connsiteY65" fmla="*/ 126624 h 594461"/>
                  <a:gd name="connsiteX66" fmla="*/ 236272 w 363395"/>
                  <a:gd name="connsiteY66" fmla="*/ 101224 h 594461"/>
                  <a:gd name="connsiteX67" fmla="*/ 215952 w 363395"/>
                  <a:gd name="connsiteY67" fmla="*/ 70744 h 594461"/>
                  <a:gd name="connsiteX68" fmla="*/ 177852 w 363395"/>
                  <a:gd name="connsiteY68" fmla="*/ 85984 h 594461"/>
                  <a:gd name="connsiteX69" fmla="*/ 147372 w 363395"/>
                  <a:gd name="connsiteY69" fmla="*/ 85984 h 594461"/>
                  <a:gd name="connsiteX70" fmla="*/ 167692 w 363395"/>
                  <a:gd name="connsiteY70" fmla="*/ 55504 h 594461"/>
                  <a:gd name="connsiteX71" fmla="*/ 162612 w 363395"/>
                  <a:gd name="connsiteY71" fmla="*/ 37724 h 594461"/>
                  <a:gd name="connsiteX72" fmla="*/ 127052 w 363395"/>
                  <a:gd name="connsiteY72" fmla="*/ 9784 h 594461"/>
                  <a:gd name="connsiteX73" fmla="*/ 68632 w 363395"/>
                  <a:gd name="connsiteY73" fmla="*/ 22484 h 594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363395" h="594461">
                    <a:moveTo>
                      <a:pt x="68632" y="22484"/>
                    </a:moveTo>
                    <a:cubicBezTo>
                      <a:pt x="57202" y="-27893"/>
                      <a:pt x="20372" y="21214"/>
                      <a:pt x="12752" y="27564"/>
                    </a:cubicBezTo>
                    <a:cubicBezTo>
                      <a:pt x="5132" y="33914"/>
                      <a:pt x="25029" y="48731"/>
                      <a:pt x="22912" y="60584"/>
                    </a:cubicBezTo>
                    <a:cubicBezTo>
                      <a:pt x="20795" y="72437"/>
                      <a:pt x="-1218" y="86407"/>
                      <a:pt x="52" y="98684"/>
                    </a:cubicBezTo>
                    <a:cubicBezTo>
                      <a:pt x="1322" y="110961"/>
                      <a:pt x="18679" y="136361"/>
                      <a:pt x="30532" y="134244"/>
                    </a:cubicBezTo>
                    <a:cubicBezTo>
                      <a:pt x="42385" y="132127"/>
                      <a:pt x="58049" y="92757"/>
                      <a:pt x="71172" y="85984"/>
                    </a:cubicBezTo>
                    <a:cubicBezTo>
                      <a:pt x="84295" y="79211"/>
                      <a:pt x="108849" y="87254"/>
                      <a:pt x="109272" y="93604"/>
                    </a:cubicBezTo>
                    <a:cubicBezTo>
                      <a:pt x="109695" y="99954"/>
                      <a:pt x="82602" y="111384"/>
                      <a:pt x="73712" y="124084"/>
                    </a:cubicBezTo>
                    <a:cubicBezTo>
                      <a:pt x="64822" y="136784"/>
                      <a:pt x="50429" y="161761"/>
                      <a:pt x="55932" y="169804"/>
                    </a:cubicBezTo>
                    <a:cubicBezTo>
                      <a:pt x="61435" y="177847"/>
                      <a:pt x="94032" y="170651"/>
                      <a:pt x="106732" y="172344"/>
                    </a:cubicBezTo>
                    <a:cubicBezTo>
                      <a:pt x="119432" y="174037"/>
                      <a:pt x="133825" y="174884"/>
                      <a:pt x="132132" y="179964"/>
                    </a:cubicBezTo>
                    <a:cubicBezTo>
                      <a:pt x="130439" y="185044"/>
                      <a:pt x="99959" y="192664"/>
                      <a:pt x="96572" y="202824"/>
                    </a:cubicBezTo>
                    <a:cubicBezTo>
                      <a:pt x="93185" y="212984"/>
                      <a:pt x="96995" y="240501"/>
                      <a:pt x="111812" y="240924"/>
                    </a:cubicBezTo>
                    <a:cubicBezTo>
                      <a:pt x="126629" y="241347"/>
                      <a:pt x="171079" y="208327"/>
                      <a:pt x="185472" y="205364"/>
                    </a:cubicBezTo>
                    <a:cubicBezTo>
                      <a:pt x="199865" y="202401"/>
                      <a:pt x="195209" y="217217"/>
                      <a:pt x="198172" y="223144"/>
                    </a:cubicBezTo>
                    <a:cubicBezTo>
                      <a:pt x="201135" y="229071"/>
                      <a:pt x="213412" y="233727"/>
                      <a:pt x="203252" y="240924"/>
                    </a:cubicBezTo>
                    <a:cubicBezTo>
                      <a:pt x="193092" y="248121"/>
                      <a:pt x="154569" y="257011"/>
                      <a:pt x="137212" y="266324"/>
                    </a:cubicBezTo>
                    <a:cubicBezTo>
                      <a:pt x="119855" y="275637"/>
                      <a:pt x="102499" y="287491"/>
                      <a:pt x="99112" y="296804"/>
                    </a:cubicBezTo>
                    <a:cubicBezTo>
                      <a:pt x="95725" y="306117"/>
                      <a:pt x="109272" y="318394"/>
                      <a:pt x="116892" y="322204"/>
                    </a:cubicBezTo>
                    <a:cubicBezTo>
                      <a:pt x="124512" y="326014"/>
                      <a:pt x="132979" y="323051"/>
                      <a:pt x="144832" y="319664"/>
                    </a:cubicBezTo>
                    <a:cubicBezTo>
                      <a:pt x="156685" y="316277"/>
                      <a:pt x="178275" y="301461"/>
                      <a:pt x="188012" y="301884"/>
                    </a:cubicBezTo>
                    <a:cubicBezTo>
                      <a:pt x="197749" y="302307"/>
                      <a:pt x="202829" y="317124"/>
                      <a:pt x="203252" y="322204"/>
                    </a:cubicBezTo>
                    <a:cubicBezTo>
                      <a:pt x="203675" y="327284"/>
                      <a:pt x="199865" y="328131"/>
                      <a:pt x="190552" y="332364"/>
                    </a:cubicBezTo>
                    <a:cubicBezTo>
                      <a:pt x="181239" y="336597"/>
                      <a:pt x="157955" y="339984"/>
                      <a:pt x="147372" y="347604"/>
                    </a:cubicBezTo>
                    <a:cubicBezTo>
                      <a:pt x="136789" y="355224"/>
                      <a:pt x="128745" y="370041"/>
                      <a:pt x="127052" y="378084"/>
                    </a:cubicBezTo>
                    <a:cubicBezTo>
                      <a:pt x="125359" y="386127"/>
                      <a:pt x="132555" y="392054"/>
                      <a:pt x="137212" y="395864"/>
                    </a:cubicBezTo>
                    <a:cubicBezTo>
                      <a:pt x="141869" y="399674"/>
                      <a:pt x="143985" y="404331"/>
                      <a:pt x="154992" y="400944"/>
                    </a:cubicBezTo>
                    <a:cubicBezTo>
                      <a:pt x="165999" y="397557"/>
                      <a:pt x="187589" y="379777"/>
                      <a:pt x="203252" y="375544"/>
                    </a:cubicBezTo>
                    <a:cubicBezTo>
                      <a:pt x="218915" y="371311"/>
                      <a:pt x="240082" y="370887"/>
                      <a:pt x="248972" y="375544"/>
                    </a:cubicBezTo>
                    <a:cubicBezTo>
                      <a:pt x="257862" y="380201"/>
                      <a:pt x="257015" y="395017"/>
                      <a:pt x="256592" y="403484"/>
                    </a:cubicBezTo>
                    <a:cubicBezTo>
                      <a:pt x="256169" y="411951"/>
                      <a:pt x="262942" y="420417"/>
                      <a:pt x="246432" y="426344"/>
                    </a:cubicBezTo>
                    <a:cubicBezTo>
                      <a:pt x="229922" y="432271"/>
                      <a:pt x="179122" y="434387"/>
                      <a:pt x="157532" y="439044"/>
                    </a:cubicBezTo>
                    <a:cubicBezTo>
                      <a:pt x="135942" y="443701"/>
                      <a:pt x="126205" y="446241"/>
                      <a:pt x="116892" y="454284"/>
                    </a:cubicBezTo>
                    <a:cubicBezTo>
                      <a:pt x="107579" y="462327"/>
                      <a:pt x="94879" y="480531"/>
                      <a:pt x="101652" y="487304"/>
                    </a:cubicBezTo>
                    <a:cubicBezTo>
                      <a:pt x="108425" y="494077"/>
                      <a:pt x="146102" y="488997"/>
                      <a:pt x="157532" y="494924"/>
                    </a:cubicBezTo>
                    <a:cubicBezTo>
                      <a:pt x="168962" y="500851"/>
                      <a:pt x="173619" y="515667"/>
                      <a:pt x="170232" y="522864"/>
                    </a:cubicBezTo>
                    <a:cubicBezTo>
                      <a:pt x="166845" y="530061"/>
                      <a:pt x="149912" y="535141"/>
                      <a:pt x="137212" y="538104"/>
                    </a:cubicBezTo>
                    <a:cubicBezTo>
                      <a:pt x="124512" y="541067"/>
                      <a:pt x="102075" y="535564"/>
                      <a:pt x="94032" y="540644"/>
                    </a:cubicBezTo>
                    <a:cubicBezTo>
                      <a:pt x="85989" y="545724"/>
                      <a:pt x="82602" y="560117"/>
                      <a:pt x="88952" y="568584"/>
                    </a:cubicBezTo>
                    <a:cubicBezTo>
                      <a:pt x="95302" y="577051"/>
                      <a:pt x="105885" y="588057"/>
                      <a:pt x="132132" y="591444"/>
                    </a:cubicBezTo>
                    <a:cubicBezTo>
                      <a:pt x="158379" y="594831"/>
                      <a:pt x="213412" y="596947"/>
                      <a:pt x="246432" y="588904"/>
                    </a:cubicBezTo>
                    <a:cubicBezTo>
                      <a:pt x="279452" y="580861"/>
                      <a:pt x="320515" y="556307"/>
                      <a:pt x="330252" y="543184"/>
                    </a:cubicBezTo>
                    <a:cubicBezTo>
                      <a:pt x="339989" y="530061"/>
                      <a:pt x="314165" y="513551"/>
                      <a:pt x="304852" y="510164"/>
                    </a:cubicBezTo>
                    <a:cubicBezTo>
                      <a:pt x="295539" y="506777"/>
                      <a:pt x="282839" y="520747"/>
                      <a:pt x="274372" y="522864"/>
                    </a:cubicBezTo>
                    <a:cubicBezTo>
                      <a:pt x="265905" y="524981"/>
                      <a:pt x="256169" y="528367"/>
                      <a:pt x="254052" y="522864"/>
                    </a:cubicBezTo>
                    <a:cubicBezTo>
                      <a:pt x="251935" y="517361"/>
                      <a:pt x="251089" y="497041"/>
                      <a:pt x="261672" y="489844"/>
                    </a:cubicBezTo>
                    <a:cubicBezTo>
                      <a:pt x="272255" y="482647"/>
                      <a:pt x="301042" y="484764"/>
                      <a:pt x="317552" y="479684"/>
                    </a:cubicBezTo>
                    <a:cubicBezTo>
                      <a:pt x="334062" y="474604"/>
                      <a:pt x="354382" y="467407"/>
                      <a:pt x="360732" y="459364"/>
                    </a:cubicBezTo>
                    <a:cubicBezTo>
                      <a:pt x="367082" y="451321"/>
                      <a:pt x="360732" y="436504"/>
                      <a:pt x="355652" y="431424"/>
                    </a:cubicBezTo>
                    <a:cubicBezTo>
                      <a:pt x="350572" y="426344"/>
                      <a:pt x="340412" y="429307"/>
                      <a:pt x="330252" y="428884"/>
                    </a:cubicBezTo>
                    <a:cubicBezTo>
                      <a:pt x="320092" y="428461"/>
                      <a:pt x="302735" y="431001"/>
                      <a:pt x="294692" y="428884"/>
                    </a:cubicBezTo>
                    <a:cubicBezTo>
                      <a:pt x="286649" y="426767"/>
                      <a:pt x="283685" y="423381"/>
                      <a:pt x="281992" y="416184"/>
                    </a:cubicBezTo>
                    <a:cubicBezTo>
                      <a:pt x="280299" y="408987"/>
                      <a:pt x="274795" y="391207"/>
                      <a:pt x="284532" y="385704"/>
                    </a:cubicBezTo>
                    <a:cubicBezTo>
                      <a:pt x="294269" y="380201"/>
                      <a:pt x="328135" y="392054"/>
                      <a:pt x="340412" y="383164"/>
                    </a:cubicBezTo>
                    <a:cubicBezTo>
                      <a:pt x="352689" y="374274"/>
                      <a:pt x="360309" y="343371"/>
                      <a:pt x="358192" y="332364"/>
                    </a:cubicBezTo>
                    <a:cubicBezTo>
                      <a:pt x="356075" y="321357"/>
                      <a:pt x="339989" y="316701"/>
                      <a:pt x="327712" y="317124"/>
                    </a:cubicBezTo>
                    <a:cubicBezTo>
                      <a:pt x="315435" y="317547"/>
                      <a:pt x="298079" y="333634"/>
                      <a:pt x="284532" y="334904"/>
                    </a:cubicBezTo>
                    <a:cubicBezTo>
                      <a:pt x="270985" y="336174"/>
                      <a:pt x="254475" y="330247"/>
                      <a:pt x="246432" y="324744"/>
                    </a:cubicBezTo>
                    <a:cubicBezTo>
                      <a:pt x="238389" y="319241"/>
                      <a:pt x="232885" y="309081"/>
                      <a:pt x="236272" y="301884"/>
                    </a:cubicBezTo>
                    <a:cubicBezTo>
                      <a:pt x="239659" y="294687"/>
                      <a:pt x="254052" y="292147"/>
                      <a:pt x="266752" y="281564"/>
                    </a:cubicBezTo>
                    <a:cubicBezTo>
                      <a:pt x="279452" y="270981"/>
                      <a:pt x="307392" y="257011"/>
                      <a:pt x="312472" y="238384"/>
                    </a:cubicBezTo>
                    <a:cubicBezTo>
                      <a:pt x="317552" y="219757"/>
                      <a:pt x="307815" y="185044"/>
                      <a:pt x="297232" y="169804"/>
                    </a:cubicBezTo>
                    <a:cubicBezTo>
                      <a:pt x="286649" y="154564"/>
                      <a:pt x="265482" y="149484"/>
                      <a:pt x="248972" y="146944"/>
                    </a:cubicBezTo>
                    <a:cubicBezTo>
                      <a:pt x="232462" y="144404"/>
                      <a:pt x="210025" y="154564"/>
                      <a:pt x="198172" y="154564"/>
                    </a:cubicBezTo>
                    <a:cubicBezTo>
                      <a:pt x="186319" y="154564"/>
                      <a:pt x="178699" y="151601"/>
                      <a:pt x="177852" y="146944"/>
                    </a:cubicBezTo>
                    <a:cubicBezTo>
                      <a:pt x="177005" y="142287"/>
                      <a:pt x="183355" y="134244"/>
                      <a:pt x="193092" y="126624"/>
                    </a:cubicBezTo>
                    <a:cubicBezTo>
                      <a:pt x="202829" y="119004"/>
                      <a:pt x="232462" y="110537"/>
                      <a:pt x="236272" y="101224"/>
                    </a:cubicBezTo>
                    <a:cubicBezTo>
                      <a:pt x="240082" y="91911"/>
                      <a:pt x="225689" y="73284"/>
                      <a:pt x="215952" y="70744"/>
                    </a:cubicBezTo>
                    <a:cubicBezTo>
                      <a:pt x="206215" y="68204"/>
                      <a:pt x="189282" y="83444"/>
                      <a:pt x="177852" y="85984"/>
                    </a:cubicBezTo>
                    <a:cubicBezTo>
                      <a:pt x="166422" y="88524"/>
                      <a:pt x="149065" y="91064"/>
                      <a:pt x="147372" y="85984"/>
                    </a:cubicBezTo>
                    <a:cubicBezTo>
                      <a:pt x="145679" y="80904"/>
                      <a:pt x="165152" y="63547"/>
                      <a:pt x="167692" y="55504"/>
                    </a:cubicBezTo>
                    <a:cubicBezTo>
                      <a:pt x="170232" y="47461"/>
                      <a:pt x="169385" y="45344"/>
                      <a:pt x="162612" y="37724"/>
                    </a:cubicBezTo>
                    <a:cubicBezTo>
                      <a:pt x="155839" y="30104"/>
                      <a:pt x="142715" y="12324"/>
                      <a:pt x="127052" y="9784"/>
                    </a:cubicBezTo>
                    <a:cubicBezTo>
                      <a:pt x="111389" y="7244"/>
                      <a:pt x="80062" y="72861"/>
                      <a:pt x="68632" y="22484"/>
                    </a:cubicBezTo>
                    <a:close/>
                  </a:path>
                </a:pathLst>
              </a:custGeom>
              <a:solidFill>
                <a:srgbClr val="F0D0D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 rot="2560062" flipH="1">
              <a:off x="7214933" y="2649232"/>
              <a:ext cx="565414" cy="799117"/>
              <a:chOff x="8094487" y="2369387"/>
              <a:chExt cx="452368" cy="701200"/>
            </a:xfrm>
          </p:grpSpPr>
          <p:sp>
            <p:nvSpPr>
              <p:cNvPr id="17" name="任意多边形 16"/>
              <p:cNvSpPr/>
              <p:nvPr/>
            </p:nvSpPr>
            <p:spPr>
              <a:xfrm>
                <a:off x="8094487" y="2369387"/>
                <a:ext cx="452368" cy="701200"/>
              </a:xfrm>
              <a:custGeom>
                <a:avLst/>
                <a:gdLst>
                  <a:gd name="connsiteX0" fmla="*/ 53515 w 466956"/>
                  <a:gd name="connsiteY0" fmla="*/ 43379 h 700803"/>
                  <a:gd name="connsiteX1" fmla="*/ 2715 w 466956"/>
                  <a:gd name="connsiteY1" fmla="*/ 139899 h 700803"/>
                  <a:gd name="connsiteX2" fmla="*/ 124635 w 466956"/>
                  <a:gd name="connsiteY2" fmla="*/ 317699 h 700803"/>
                  <a:gd name="connsiteX3" fmla="*/ 114475 w 466956"/>
                  <a:gd name="connsiteY3" fmla="*/ 541219 h 700803"/>
                  <a:gd name="connsiteX4" fmla="*/ 104315 w 466956"/>
                  <a:gd name="connsiteY4" fmla="*/ 668219 h 700803"/>
                  <a:gd name="connsiteX5" fmla="*/ 332915 w 466956"/>
                  <a:gd name="connsiteY5" fmla="*/ 693619 h 700803"/>
                  <a:gd name="connsiteX6" fmla="*/ 459915 w 466956"/>
                  <a:gd name="connsiteY6" fmla="*/ 561539 h 700803"/>
                  <a:gd name="connsiteX7" fmla="*/ 424355 w 466956"/>
                  <a:gd name="connsiteY7" fmla="*/ 226259 h 700803"/>
                  <a:gd name="connsiteX8" fmla="*/ 205915 w 466956"/>
                  <a:gd name="connsiteY8" fmla="*/ 12899 h 700803"/>
                  <a:gd name="connsiteX9" fmla="*/ 53515 w 466956"/>
                  <a:gd name="connsiteY9" fmla="*/ 43379 h 700803"/>
                  <a:gd name="connsiteX0" fmla="*/ 53515 w 466956"/>
                  <a:gd name="connsiteY0" fmla="*/ 43379 h 708113"/>
                  <a:gd name="connsiteX1" fmla="*/ 2715 w 466956"/>
                  <a:gd name="connsiteY1" fmla="*/ 139899 h 708113"/>
                  <a:gd name="connsiteX2" fmla="*/ 124635 w 466956"/>
                  <a:gd name="connsiteY2" fmla="*/ 317699 h 708113"/>
                  <a:gd name="connsiteX3" fmla="*/ 114475 w 466956"/>
                  <a:gd name="connsiteY3" fmla="*/ 541219 h 708113"/>
                  <a:gd name="connsiteX4" fmla="*/ 104315 w 466956"/>
                  <a:gd name="connsiteY4" fmla="*/ 668219 h 708113"/>
                  <a:gd name="connsiteX5" fmla="*/ 332915 w 466956"/>
                  <a:gd name="connsiteY5" fmla="*/ 693619 h 708113"/>
                  <a:gd name="connsiteX6" fmla="*/ 459915 w 466956"/>
                  <a:gd name="connsiteY6" fmla="*/ 561539 h 708113"/>
                  <a:gd name="connsiteX7" fmla="*/ 424355 w 466956"/>
                  <a:gd name="connsiteY7" fmla="*/ 226259 h 708113"/>
                  <a:gd name="connsiteX8" fmla="*/ 205915 w 466956"/>
                  <a:gd name="connsiteY8" fmla="*/ 12899 h 708113"/>
                  <a:gd name="connsiteX9" fmla="*/ 53515 w 466956"/>
                  <a:gd name="connsiteY9" fmla="*/ 43379 h 708113"/>
                  <a:gd name="connsiteX0" fmla="*/ 53515 w 466956"/>
                  <a:gd name="connsiteY0" fmla="*/ 43379 h 701619"/>
                  <a:gd name="connsiteX1" fmla="*/ 2715 w 466956"/>
                  <a:gd name="connsiteY1" fmla="*/ 139899 h 701619"/>
                  <a:gd name="connsiteX2" fmla="*/ 124635 w 466956"/>
                  <a:gd name="connsiteY2" fmla="*/ 317699 h 701619"/>
                  <a:gd name="connsiteX3" fmla="*/ 106855 w 466956"/>
                  <a:gd name="connsiteY3" fmla="*/ 514549 h 701619"/>
                  <a:gd name="connsiteX4" fmla="*/ 104315 w 466956"/>
                  <a:gd name="connsiteY4" fmla="*/ 668219 h 701619"/>
                  <a:gd name="connsiteX5" fmla="*/ 332915 w 466956"/>
                  <a:gd name="connsiteY5" fmla="*/ 693619 h 701619"/>
                  <a:gd name="connsiteX6" fmla="*/ 459915 w 466956"/>
                  <a:gd name="connsiteY6" fmla="*/ 561539 h 701619"/>
                  <a:gd name="connsiteX7" fmla="*/ 424355 w 466956"/>
                  <a:gd name="connsiteY7" fmla="*/ 226259 h 701619"/>
                  <a:gd name="connsiteX8" fmla="*/ 205915 w 466956"/>
                  <a:gd name="connsiteY8" fmla="*/ 12899 h 701619"/>
                  <a:gd name="connsiteX9" fmla="*/ 53515 w 466956"/>
                  <a:gd name="connsiteY9" fmla="*/ 43379 h 701619"/>
                  <a:gd name="connsiteX0" fmla="*/ 53515 w 466956"/>
                  <a:gd name="connsiteY0" fmla="*/ 43379 h 707569"/>
                  <a:gd name="connsiteX1" fmla="*/ 2715 w 466956"/>
                  <a:gd name="connsiteY1" fmla="*/ 139899 h 707569"/>
                  <a:gd name="connsiteX2" fmla="*/ 124635 w 466956"/>
                  <a:gd name="connsiteY2" fmla="*/ 317699 h 707569"/>
                  <a:gd name="connsiteX3" fmla="*/ 106855 w 466956"/>
                  <a:gd name="connsiteY3" fmla="*/ 514549 h 707569"/>
                  <a:gd name="connsiteX4" fmla="*/ 148130 w 466956"/>
                  <a:gd name="connsiteY4" fmla="*/ 683459 h 707569"/>
                  <a:gd name="connsiteX5" fmla="*/ 332915 w 466956"/>
                  <a:gd name="connsiteY5" fmla="*/ 693619 h 707569"/>
                  <a:gd name="connsiteX6" fmla="*/ 459915 w 466956"/>
                  <a:gd name="connsiteY6" fmla="*/ 561539 h 707569"/>
                  <a:gd name="connsiteX7" fmla="*/ 424355 w 466956"/>
                  <a:gd name="connsiteY7" fmla="*/ 226259 h 707569"/>
                  <a:gd name="connsiteX8" fmla="*/ 205915 w 466956"/>
                  <a:gd name="connsiteY8" fmla="*/ 12899 h 707569"/>
                  <a:gd name="connsiteX9" fmla="*/ 53515 w 466956"/>
                  <a:gd name="connsiteY9" fmla="*/ 43379 h 707569"/>
                  <a:gd name="connsiteX0" fmla="*/ 53515 w 466956"/>
                  <a:gd name="connsiteY0" fmla="*/ 43379 h 696967"/>
                  <a:gd name="connsiteX1" fmla="*/ 2715 w 466956"/>
                  <a:gd name="connsiteY1" fmla="*/ 139899 h 696967"/>
                  <a:gd name="connsiteX2" fmla="*/ 124635 w 466956"/>
                  <a:gd name="connsiteY2" fmla="*/ 317699 h 696967"/>
                  <a:gd name="connsiteX3" fmla="*/ 106855 w 466956"/>
                  <a:gd name="connsiteY3" fmla="*/ 514549 h 696967"/>
                  <a:gd name="connsiteX4" fmla="*/ 129080 w 466956"/>
                  <a:gd name="connsiteY4" fmla="*/ 645359 h 696967"/>
                  <a:gd name="connsiteX5" fmla="*/ 332915 w 466956"/>
                  <a:gd name="connsiteY5" fmla="*/ 693619 h 696967"/>
                  <a:gd name="connsiteX6" fmla="*/ 459915 w 466956"/>
                  <a:gd name="connsiteY6" fmla="*/ 561539 h 696967"/>
                  <a:gd name="connsiteX7" fmla="*/ 424355 w 466956"/>
                  <a:gd name="connsiteY7" fmla="*/ 226259 h 696967"/>
                  <a:gd name="connsiteX8" fmla="*/ 205915 w 466956"/>
                  <a:gd name="connsiteY8" fmla="*/ 12899 h 696967"/>
                  <a:gd name="connsiteX9" fmla="*/ 53515 w 466956"/>
                  <a:gd name="connsiteY9" fmla="*/ 43379 h 696967"/>
                  <a:gd name="connsiteX0" fmla="*/ 53515 w 466956"/>
                  <a:gd name="connsiteY0" fmla="*/ 43379 h 697172"/>
                  <a:gd name="connsiteX1" fmla="*/ 2715 w 466956"/>
                  <a:gd name="connsiteY1" fmla="*/ 139899 h 697172"/>
                  <a:gd name="connsiteX2" fmla="*/ 124635 w 466956"/>
                  <a:gd name="connsiteY2" fmla="*/ 317699 h 697172"/>
                  <a:gd name="connsiteX3" fmla="*/ 122095 w 466956"/>
                  <a:gd name="connsiteY3" fmla="*/ 497404 h 697172"/>
                  <a:gd name="connsiteX4" fmla="*/ 129080 w 466956"/>
                  <a:gd name="connsiteY4" fmla="*/ 645359 h 697172"/>
                  <a:gd name="connsiteX5" fmla="*/ 332915 w 466956"/>
                  <a:gd name="connsiteY5" fmla="*/ 693619 h 697172"/>
                  <a:gd name="connsiteX6" fmla="*/ 459915 w 466956"/>
                  <a:gd name="connsiteY6" fmla="*/ 561539 h 697172"/>
                  <a:gd name="connsiteX7" fmla="*/ 424355 w 466956"/>
                  <a:gd name="connsiteY7" fmla="*/ 226259 h 697172"/>
                  <a:gd name="connsiteX8" fmla="*/ 205915 w 466956"/>
                  <a:gd name="connsiteY8" fmla="*/ 12899 h 697172"/>
                  <a:gd name="connsiteX9" fmla="*/ 53515 w 466956"/>
                  <a:gd name="connsiteY9" fmla="*/ 43379 h 697172"/>
                  <a:gd name="connsiteX0" fmla="*/ 53515 w 466956"/>
                  <a:gd name="connsiteY0" fmla="*/ 43379 h 697172"/>
                  <a:gd name="connsiteX1" fmla="*/ 2715 w 466956"/>
                  <a:gd name="connsiteY1" fmla="*/ 139899 h 697172"/>
                  <a:gd name="connsiteX2" fmla="*/ 124635 w 466956"/>
                  <a:gd name="connsiteY2" fmla="*/ 317699 h 697172"/>
                  <a:gd name="connsiteX3" fmla="*/ 122095 w 466956"/>
                  <a:gd name="connsiteY3" fmla="*/ 497404 h 697172"/>
                  <a:gd name="connsiteX4" fmla="*/ 129080 w 466956"/>
                  <a:gd name="connsiteY4" fmla="*/ 645359 h 697172"/>
                  <a:gd name="connsiteX5" fmla="*/ 332915 w 466956"/>
                  <a:gd name="connsiteY5" fmla="*/ 693619 h 697172"/>
                  <a:gd name="connsiteX6" fmla="*/ 459915 w 466956"/>
                  <a:gd name="connsiteY6" fmla="*/ 561539 h 697172"/>
                  <a:gd name="connsiteX7" fmla="*/ 424355 w 466956"/>
                  <a:gd name="connsiteY7" fmla="*/ 226259 h 697172"/>
                  <a:gd name="connsiteX8" fmla="*/ 205915 w 466956"/>
                  <a:gd name="connsiteY8" fmla="*/ 12899 h 697172"/>
                  <a:gd name="connsiteX9" fmla="*/ 53515 w 466956"/>
                  <a:gd name="connsiteY9" fmla="*/ 43379 h 697172"/>
                  <a:gd name="connsiteX0" fmla="*/ 53515 w 466956"/>
                  <a:gd name="connsiteY0" fmla="*/ 43379 h 699169"/>
                  <a:gd name="connsiteX1" fmla="*/ 2715 w 466956"/>
                  <a:gd name="connsiteY1" fmla="*/ 139899 h 699169"/>
                  <a:gd name="connsiteX2" fmla="*/ 124635 w 466956"/>
                  <a:gd name="connsiteY2" fmla="*/ 317699 h 699169"/>
                  <a:gd name="connsiteX3" fmla="*/ 122095 w 466956"/>
                  <a:gd name="connsiteY3" fmla="*/ 497404 h 699169"/>
                  <a:gd name="connsiteX4" fmla="*/ 142415 w 466956"/>
                  <a:gd name="connsiteY4" fmla="*/ 656789 h 699169"/>
                  <a:gd name="connsiteX5" fmla="*/ 332915 w 466956"/>
                  <a:gd name="connsiteY5" fmla="*/ 693619 h 699169"/>
                  <a:gd name="connsiteX6" fmla="*/ 459915 w 466956"/>
                  <a:gd name="connsiteY6" fmla="*/ 561539 h 699169"/>
                  <a:gd name="connsiteX7" fmla="*/ 424355 w 466956"/>
                  <a:gd name="connsiteY7" fmla="*/ 226259 h 699169"/>
                  <a:gd name="connsiteX8" fmla="*/ 205915 w 466956"/>
                  <a:gd name="connsiteY8" fmla="*/ 12899 h 699169"/>
                  <a:gd name="connsiteX9" fmla="*/ 53515 w 466956"/>
                  <a:gd name="connsiteY9" fmla="*/ 43379 h 699169"/>
                  <a:gd name="connsiteX0" fmla="*/ 53305 w 466746"/>
                  <a:gd name="connsiteY0" fmla="*/ 43379 h 699169"/>
                  <a:gd name="connsiteX1" fmla="*/ 2505 w 466746"/>
                  <a:gd name="connsiteY1" fmla="*/ 139899 h 699169"/>
                  <a:gd name="connsiteX2" fmla="*/ 120615 w 466746"/>
                  <a:gd name="connsiteY2" fmla="*/ 300554 h 699169"/>
                  <a:gd name="connsiteX3" fmla="*/ 121885 w 466746"/>
                  <a:gd name="connsiteY3" fmla="*/ 497404 h 699169"/>
                  <a:gd name="connsiteX4" fmla="*/ 142205 w 466746"/>
                  <a:gd name="connsiteY4" fmla="*/ 656789 h 699169"/>
                  <a:gd name="connsiteX5" fmla="*/ 332705 w 466746"/>
                  <a:gd name="connsiteY5" fmla="*/ 693619 h 699169"/>
                  <a:gd name="connsiteX6" fmla="*/ 459705 w 466746"/>
                  <a:gd name="connsiteY6" fmla="*/ 561539 h 699169"/>
                  <a:gd name="connsiteX7" fmla="*/ 424145 w 466746"/>
                  <a:gd name="connsiteY7" fmla="*/ 226259 h 699169"/>
                  <a:gd name="connsiteX8" fmla="*/ 205705 w 466746"/>
                  <a:gd name="connsiteY8" fmla="*/ 12899 h 699169"/>
                  <a:gd name="connsiteX9" fmla="*/ 53305 w 466746"/>
                  <a:gd name="connsiteY9" fmla="*/ 43379 h 699169"/>
                  <a:gd name="connsiteX0" fmla="*/ 53305 w 466746"/>
                  <a:gd name="connsiteY0" fmla="*/ 43379 h 699128"/>
                  <a:gd name="connsiteX1" fmla="*/ 2505 w 466746"/>
                  <a:gd name="connsiteY1" fmla="*/ 139899 h 699128"/>
                  <a:gd name="connsiteX2" fmla="*/ 120615 w 466746"/>
                  <a:gd name="connsiteY2" fmla="*/ 300554 h 699128"/>
                  <a:gd name="connsiteX3" fmla="*/ 114265 w 466746"/>
                  <a:gd name="connsiteY3" fmla="*/ 499309 h 699128"/>
                  <a:gd name="connsiteX4" fmla="*/ 142205 w 466746"/>
                  <a:gd name="connsiteY4" fmla="*/ 656789 h 699128"/>
                  <a:gd name="connsiteX5" fmla="*/ 332705 w 466746"/>
                  <a:gd name="connsiteY5" fmla="*/ 693619 h 699128"/>
                  <a:gd name="connsiteX6" fmla="*/ 459705 w 466746"/>
                  <a:gd name="connsiteY6" fmla="*/ 561539 h 699128"/>
                  <a:gd name="connsiteX7" fmla="*/ 424145 w 466746"/>
                  <a:gd name="connsiteY7" fmla="*/ 226259 h 699128"/>
                  <a:gd name="connsiteX8" fmla="*/ 205705 w 466746"/>
                  <a:gd name="connsiteY8" fmla="*/ 12899 h 699128"/>
                  <a:gd name="connsiteX9" fmla="*/ 53305 w 466746"/>
                  <a:gd name="connsiteY9" fmla="*/ 43379 h 699128"/>
                  <a:gd name="connsiteX0" fmla="*/ 53305 w 466746"/>
                  <a:gd name="connsiteY0" fmla="*/ 28207 h 703006"/>
                  <a:gd name="connsiteX1" fmla="*/ 2505 w 466746"/>
                  <a:gd name="connsiteY1" fmla="*/ 143777 h 703006"/>
                  <a:gd name="connsiteX2" fmla="*/ 120615 w 466746"/>
                  <a:gd name="connsiteY2" fmla="*/ 304432 h 703006"/>
                  <a:gd name="connsiteX3" fmla="*/ 114265 w 466746"/>
                  <a:gd name="connsiteY3" fmla="*/ 503187 h 703006"/>
                  <a:gd name="connsiteX4" fmla="*/ 142205 w 466746"/>
                  <a:gd name="connsiteY4" fmla="*/ 660667 h 703006"/>
                  <a:gd name="connsiteX5" fmla="*/ 332705 w 466746"/>
                  <a:gd name="connsiteY5" fmla="*/ 697497 h 703006"/>
                  <a:gd name="connsiteX6" fmla="*/ 459705 w 466746"/>
                  <a:gd name="connsiteY6" fmla="*/ 565417 h 703006"/>
                  <a:gd name="connsiteX7" fmla="*/ 424145 w 466746"/>
                  <a:gd name="connsiteY7" fmla="*/ 230137 h 703006"/>
                  <a:gd name="connsiteX8" fmla="*/ 205705 w 466746"/>
                  <a:gd name="connsiteY8" fmla="*/ 16777 h 703006"/>
                  <a:gd name="connsiteX9" fmla="*/ 53305 w 466746"/>
                  <a:gd name="connsiteY9" fmla="*/ 28207 h 703006"/>
                  <a:gd name="connsiteX0" fmla="*/ 53593 w 467034"/>
                  <a:gd name="connsiteY0" fmla="*/ 34073 h 708872"/>
                  <a:gd name="connsiteX1" fmla="*/ 2793 w 467034"/>
                  <a:gd name="connsiteY1" fmla="*/ 149643 h 708872"/>
                  <a:gd name="connsiteX2" fmla="*/ 120903 w 467034"/>
                  <a:gd name="connsiteY2" fmla="*/ 310298 h 708872"/>
                  <a:gd name="connsiteX3" fmla="*/ 114553 w 467034"/>
                  <a:gd name="connsiteY3" fmla="*/ 509053 h 708872"/>
                  <a:gd name="connsiteX4" fmla="*/ 142493 w 467034"/>
                  <a:gd name="connsiteY4" fmla="*/ 666533 h 708872"/>
                  <a:gd name="connsiteX5" fmla="*/ 332993 w 467034"/>
                  <a:gd name="connsiteY5" fmla="*/ 703363 h 708872"/>
                  <a:gd name="connsiteX6" fmla="*/ 459993 w 467034"/>
                  <a:gd name="connsiteY6" fmla="*/ 571283 h 708872"/>
                  <a:gd name="connsiteX7" fmla="*/ 424433 w 467034"/>
                  <a:gd name="connsiteY7" fmla="*/ 236003 h 708872"/>
                  <a:gd name="connsiteX8" fmla="*/ 232663 w 467034"/>
                  <a:gd name="connsiteY8" fmla="*/ 15023 h 708872"/>
                  <a:gd name="connsiteX9" fmla="*/ 53593 w 467034"/>
                  <a:gd name="connsiteY9" fmla="*/ 34073 h 708872"/>
                  <a:gd name="connsiteX0" fmla="*/ 53593 w 467034"/>
                  <a:gd name="connsiteY0" fmla="*/ 29001 h 703800"/>
                  <a:gd name="connsiteX1" fmla="*/ 2793 w 467034"/>
                  <a:gd name="connsiteY1" fmla="*/ 144571 h 703800"/>
                  <a:gd name="connsiteX2" fmla="*/ 120903 w 467034"/>
                  <a:gd name="connsiteY2" fmla="*/ 305226 h 703800"/>
                  <a:gd name="connsiteX3" fmla="*/ 114553 w 467034"/>
                  <a:gd name="connsiteY3" fmla="*/ 503981 h 703800"/>
                  <a:gd name="connsiteX4" fmla="*/ 142493 w 467034"/>
                  <a:gd name="connsiteY4" fmla="*/ 661461 h 703800"/>
                  <a:gd name="connsiteX5" fmla="*/ 332993 w 467034"/>
                  <a:gd name="connsiteY5" fmla="*/ 698291 h 703800"/>
                  <a:gd name="connsiteX6" fmla="*/ 459993 w 467034"/>
                  <a:gd name="connsiteY6" fmla="*/ 566211 h 703800"/>
                  <a:gd name="connsiteX7" fmla="*/ 424433 w 467034"/>
                  <a:gd name="connsiteY7" fmla="*/ 230931 h 703800"/>
                  <a:gd name="connsiteX8" fmla="*/ 232663 w 467034"/>
                  <a:gd name="connsiteY8" fmla="*/ 9951 h 703800"/>
                  <a:gd name="connsiteX9" fmla="*/ 53593 w 467034"/>
                  <a:gd name="connsiteY9" fmla="*/ 29001 h 703800"/>
                  <a:gd name="connsiteX0" fmla="*/ 53382 w 466823"/>
                  <a:gd name="connsiteY0" fmla="*/ 20455 h 695254"/>
                  <a:gd name="connsiteX1" fmla="*/ 2582 w 466823"/>
                  <a:gd name="connsiteY1" fmla="*/ 136025 h 695254"/>
                  <a:gd name="connsiteX2" fmla="*/ 120692 w 466823"/>
                  <a:gd name="connsiteY2" fmla="*/ 296680 h 695254"/>
                  <a:gd name="connsiteX3" fmla="*/ 114342 w 466823"/>
                  <a:gd name="connsiteY3" fmla="*/ 495435 h 695254"/>
                  <a:gd name="connsiteX4" fmla="*/ 142282 w 466823"/>
                  <a:gd name="connsiteY4" fmla="*/ 652915 h 695254"/>
                  <a:gd name="connsiteX5" fmla="*/ 332782 w 466823"/>
                  <a:gd name="connsiteY5" fmla="*/ 689745 h 695254"/>
                  <a:gd name="connsiteX6" fmla="*/ 459782 w 466823"/>
                  <a:gd name="connsiteY6" fmla="*/ 557665 h 695254"/>
                  <a:gd name="connsiteX7" fmla="*/ 424222 w 466823"/>
                  <a:gd name="connsiteY7" fmla="*/ 222385 h 695254"/>
                  <a:gd name="connsiteX8" fmla="*/ 213402 w 466823"/>
                  <a:gd name="connsiteY8" fmla="*/ 12835 h 695254"/>
                  <a:gd name="connsiteX9" fmla="*/ 53382 w 466823"/>
                  <a:gd name="connsiteY9" fmla="*/ 20455 h 695254"/>
                  <a:gd name="connsiteX0" fmla="*/ 53382 w 466823"/>
                  <a:gd name="connsiteY0" fmla="*/ 27087 h 701886"/>
                  <a:gd name="connsiteX1" fmla="*/ 2582 w 466823"/>
                  <a:gd name="connsiteY1" fmla="*/ 142657 h 701886"/>
                  <a:gd name="connsiteX2" fmla="*/ 120692 w 466823"/>
                  <a:gd name="connsiteY2" fmla="*/ 303312 h 701886"/>
                  <a:gd name="connsiteX3" fmla="*/ 114342 w 466823"/>
                  <a:gd name="connsiteY3" fmla="*/ 502067 h 701886"/>
                  <a:gd name="connsiteX4" fmla="*/ 142282 w 466823"/>
                  <a:gd name="connsiteY4" fmla="*/ 659547 h 701886"/>
                  <a:gd name="connsiteX5" fmla="*/ 332782 w 466823"/>
                  <a:gd name="connsiteY5" fmla="*/ 696377 h 701886"/>
                  <a:gd name="connsiteX6" fmla="*/ 459782 w 466823"/>
                  <a:gd name="connsiteY6" fmla="*/ 564297 h 701886"/>
                  <a:gd name="connsiteX7" fmla="*/ 424222 w 466823"/>
                  <a:gd name="connsiteY7" fmla="*/ 229017 h 701886"/>
                  <a:gd name="connsiteX8" fmla="*/ 213402 w 466823"/>
                  <a:gd name="connsiteY8" fmla="*/ 19467 h 701886"/>
                  <a:gd name="connsiteX9" fmla="*/ 53382 w 466823"/>
                  <a:gd name="connsiteY9" fmla="*/ 27087 h 701886"/>
                  <a:gd name="connsiteX0" fmla="*/ 53382 w 466823"/>
                  <a:gd name="connsiteY0" fmla="*/ 25419 h 700218"/>
                  <a:gd name="connsiteX1" fmla="*/ 2582 w 466823"/>
                  <a:gd name="connsiteY1" fmla="*/ 140989 h 700218"/>
                  <a:gd name="connsiteX2" fmla="*/ 120692 w 466823"/>
                  <a:gd name="connsiteY2" fmla="*/ 301644 h 700218"/>
                  <a:gd name="connsiteX3" fmla="*/ 114342 w 466823"/>
                  <a:gd name="connsiteY3" fmla="*/ 500399 h 700218"/>
                  <a:gd name="connsiteX4" fmla="*/ 142282 w 466823"/>
                  <a:gd name="connsiteY4" fmla="*/ 657879 h 700218"/>
                  <a:gd name="connsiteX5" fmla="*/ 332782 w 466823"/>
                  <a:gd name="connsiteY5" fmla="*/ 694709 h 700218"/>
                  <a:gd name="connsiteX6" fmla="*/ 459782 w 466823"/>
                  <a:gd name="connsiteY6" fmla="*/ 562629 h 700218"/>
                  <a:gd name="connsiteX7" fmla="*/ 424222 w 466823"/>
                  <a:gd name="connsiteY7" fmla="*/ 227349 h 700218"/>
                  <a:gd name="connsiteX8" fmla="*/ 213402 w 466823"/>
                  <a:gd name="connsiteY8" fmla="*/ 17799 h 700218"/>
                  <a:gd name="connsiteX9" fmla="*/ 53382 w 466823"/>
                  <a:gd name="connsiteY9" fmla="*/ 25419 h 700218"/>
                  <a:gd name="connsiteX0" fmla="*/ 53382 w 466823"/>
                  <a:gd name="connsiteY0" fmla="*/ 22100 h 696899"/>
                  <a:gd name="connsiteX1" fmla="*/ 2582 w 466823"/>
                  <a:gd name="connsiteY1" fmla="*/ 137670 h 696899"/>
                  <a:gd name="connsiteX2" fmla="*/ 120692 w 466823"/>
                  <a:gd name="connsiteY2" fmla="*/ 298325 h 696899"/>
                  <a:gd name="connsiteX3" fmla="*/ 114342 w 466823"/>
                  <a:gd name="connsiteY3" fmla="*/ 497080 h 696899"/>
                  <a:gd name="connsiteX4" fmla="*/ 142282 w 466823"/>
                  <a:gd name="connsiteY4" fmla="*/ 654560 h 696899"/>
                  <a:gd name="connsiteX5" fmla="*/ 332782 w 466823"/>
                  <a:gd name="connsiteY5" fmla="*/ 691390 h 696899"/>
                  <a:gd name="connsiteX6" fmla="*/ 459782 w 466823"/>
                  <a:gd name="connsiteY6" fmla="*/ 559310 h 696899"/>
                  <a:gd name="connsiteX7" fmla="*/ 424222 w 466823"/>
                  <a:gd name="connsiteY7" fmla="*/ 224030 h 696899"/>
                  <a:gd name="connsiteX8" fmla="*/ 213402 w 466823"/>
                  <a:gd name="connsiteY8" fmla="*/ 14480 h 696899"/>
                  <a:gd name="connsiteX9" fmla="*/ 53382 w 466823"/>
                  <a:gd name="connsiteY9" fmla="*/ 22100 h 696899"/>
                  <a:gd name="connsiteX0" fmla="*/ 53382 w 466823"/>
                  <a:gd name="connsiteY0" fmla="*/ 22100 h 697244"/>
                  <a:gd name="connsiteX1" fmla="*/ 2582 w 466823"/>
                  <a:gd name="connsiteY1" fmla="*/ 137670 h 697244"/>
                  <a:gd name="connsiteX2" fmla="*/ 120692 w 466823"/>
                  <a:gd name="connsiteY2" fmla="*/ 298325 h 697244"/>
                  <a:gd name="connsiteX3" fmla="*/ 118152 w 466823"/>
                  <a:gd name="connsiteY3" fmla="*/ 481840 h 697244"/>
                  <a:gd name="connsiteX4" fmla="*/ 142282 w 466823"/>
                  <a:gd name="connsiteY4" fmla="*/ 654560 h 697244"/>
                  <a:gd name="connsiteX5" fmla="*/ 332782 w 466823"/>
                  <a:gd name="connsiteY5" fmla="*/ 691390 h 697244"/>
                  <a:gd name="connsiteX6" fmla="*/ 459782 w 466823"/>
                  <a:gd name="connsiteY6" fmla="*/ 559310 h 697244"/>
                  <a:gd name="connsiteX7" fmla="*/ 424222 w 466823"/>
                  <a:gd name="connsiteY7" fmla="*/ 224030 h 697244"/>
                  <a:gd name="connsiteX8" fmla="*/ 213402 w 466823"/>
                  <a:gd name="connsiteY8" fmla="*/ 14480 h 697244"/>
                  <a:gd name="connsiteX9" fmla="*/ 53382 w 466823"/>
                  <a:gd name="connsiteY9" fmla="*/ 22100 h 697244"/>
                  <a:gd name="connsiteX0" fmla="*/ 53382 w 466823"/>
                  <a:gd name="connsiteY0" fmla="*/ 22100 h 695119"/>
                  <a:gd name="connsiteX1" fmla="*/ 2582 w 466823"/>
                  <a:gd name="connsiteY1" fmla="*/ 137670 h 695119"/>
                  <a:gd name="connsiteX2" fmla="*/ 120692 w 466823"/>
                  <a:gd name="connsiteY2" fmla="*/ 298325 h 695119"/>
                  <a:gd name="connsiteX3" fmla="*/ 118152 w 466823"/>
                  <a:gd name="connsiteY3" fmla="*/ 481840 h 695119"/>
                  <a:gd name="connsiteX4" fmla="*/ 123232 w 466823"/>
                  <a:gd name="connsiteY4" fmla="*/ 643130 h 695119"/>
                  <a:gd name="connsiteX5" fmla="*/ 332782 w 466823"/>
                  <a:gd name="connsiteY5" fmla="*/ 691390 h 695119"/>
                  <a:gd name="connsiteX6" fmla="*/ 459782 w 466823"/>
                  <a:gd name="connsiteY6" fmla="*/ 559310 h 695119"/>
                  <a:gd name="connsiteX7" fmla="*/ 424222 w 466823"/>
                  <a:gd name="connsiteY7" fmla="*/ 224030 h 695119"/>
                  <a:gd name="connsiteX8" fmla="*/ 213402 w 466823"/>
                  <a:gd name="connsiteY8" fmla="*/ 14480 h 695119"/>
                  <a:gd name="connsiteX9" fmla="*/ 53382 w 466823"/>
                  <a:gd name="connsiteY9" fmla="*/ 22100 h 69511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1815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3339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3339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3339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5729"/>
                  <a:gd name="connsiteX1" fmla="*/ 2582 w 466823"/>
                  <a:gd name="connsiteY1" fmla="*/ 137670 h 695729"/>
                  <a:gd name="connsiteX2" fmla="*/ 120692 w 466823"/>
                  <a:gd name="connsiteY2" fmla="*/ 298325 h 695729"/>
                  <a:gd name="connsiteX3" fmla="*/ 133392 w 466823"/>
                  <a:gd name="connsiteY3" fmla="*/ 481840 h 695729"/>
                  <a:gd name="connsiteX4" fmla="*/ 123232 w 466823"/>
                  <a:gd name="connsiteY4" fmla="*/ 646940 h 695729"/>
                  <a:gd name="connsiteX5" fmla="*/ 332782 w 466823"/>
                  <a:gd name="connsiteY5" fmla="*/ 691390 h 695729"/>
                  <a:gd name="connsiteX6" fmla="*/ 459782 w 466823"/>
                  <a:gd name="connsiteY6" fmla="*/ 559310 h 695729"/>
                  <a:gd name="connsiteX7" fmla="*/ 424222 w 466823"/>
                  <a:gd name="connsiteY7" fmla="*/ 224030 h 695729"/>
                  <a:gd name="connsiteX8" fmla="*/ 213402 w 466823"/>
                  <a:gd name="connsiteY8" fmla="*/ 14480 h 695729"/>
                  <a:gd name="connsiteX9" fmla="*/ 53382 w 466823"/>
                  <a:gd name="connsiteY9" fmla="*/ 22100 h 695729"/>
                  <a:gd name="connsiteX0" fmla="*/ 53727 w 467168"/>
                  <a:gd name="connsiteY0" fmla="*/ 26528 h 700157"/>
                  <a:gd name="connsiteX1" fmla="*/ 2927 w 467168"/>
                  <a:gd name="connsiteY1" fmla="*/ 142098 h 700157"/>
                  <a:gd name="connsiteX2" fmla="*/ 121037 w 467168"/>
                  <a:gd name="connsiteY2" fmla="*/ 302753 h 700157"/>
                  <a:gd name="connsiteX3" fmla="*/ 133737 w 467168"/>
                  <a:gd name="connsiteY3" fmla="*/ 486268 h 700157"/>
                  <a:gd name="connsiteX4" fmla="*/ 123577 w 467168"/>
                  <a:gd name="connsiteY4" fmla="*/ 651368 h 700157"/>
                  <a:gd name="connsiteX5" fmla="*/ 333127 w 467168"/>
                  <a:gd name="connsiteY5" fmla="*/ 695818 h 700157"/>
                  <a:gd name="connsiteX6" fmla="*/ 460127 w 467168"/>
                  <a:gd name="connsiteY6" fmla="*/ 563738 h 700157"/>
                  <a:gd name="connsiteX7" fmla="*/ 424567 w 467168"/>
                  <a:gd name="connsiteY7" fmla="*/ 228458 h 700157"/>
                  <a:gd name="connsiteX8" fmla="*/ 243724 w 467168"/>
                  <a:gd name="connsiteY8" fmla="*/ 12838 h 700157"/>
                  <a:gd name="connsiteX9" fmla="*/ 53727 w 467168"/>
                  <a:gd name="connsiteY9" fmla="*/ 26528 h 700157"/>
                  <a:gd name="connsiteX0" fmla="*/ 69565 w 465426"/>
                  <a:gd name="connsiteY0" fmla="*/ 35812 h 700762"/>
                  <a:gd name="connsiteX1" fmla="*/ 1185 w 465426"/>
                  <a:gd name="connsiteY1" fmla="*/ 142703 h 700762"/>
                  <a:gd name="connsiteX2" fmla="*/ 119295 w 465426"/>
                  <a:gd name="connsiteY2" fmla="*/ 303358 h 700762"/>
                  <a:gd name="connsiteX3" fmla="*/ 131995 w 465426"/>
                  <a:gd name="connsiteY3" fmla="*/ 486873 h 700762"/>
                  <a:gd name="connsiteX4" fmla="*/ 121835 w 465426"/>
                  <a:gd name="connsiteY4" fmla="*/ 651973 h 700762"/>
                  <a:gd name="connsiteX5" fmla="*/ 331385 w 465426"/>
                  <a:gd name="connsiteY5" fmla="*/ 696423 h 700762"/>
                  <a:gd name="connsiteX6" fmla="*/ 458385 w 465426"/>
                  <a:gd name="connsiteY6" fmla="*/ 564343 h 700762"/>
                  <a:gd name="connsiteX7" fmla="*/ 422825 w 465426"/>
                  <a:gd name="connsiteY7" fmla="*/ 229063 h 700762"/>
                  <a:gd name="connsiteX8" fmla="*/ 241982 w 465426"/>
                  <a:gd name="connsiteY8" fmla="*/ 13443 h 700762"/>
                  <a:gd name="connsiteX9" fmla="*/ 69565 w 465426"/>
                  <a:gd name="connsiteY9" fmla="*/ 35812 h 700762"/>
                  <a:gd name="connsiteX0" fmla="*/ 56507 w 452368"/>
                  <a:gd name="connsiteY0" fmla="*/ 36250 h 701200"/>
                  <a:gd name="connsiteX1" fmla="*/ 1575 w 452368"/>
                  <a:gd name="connsiteY1" fmla="*/ 156735 h 701200"/>
                  <a:gd name="connsiteX2" fmla="*/ 106237 w 452368"/>
                  <a:gd name="connsiteY2" fmla="*/ 303796 h 701200"/>
                  <a:gd name="connsiteX3" fmla="*/ 118937 w 452368"/>
                  <a:gd name="connsiteY3" fmla="*/ 487311 h 701200"/>
                  <a:gd name="connsiteX4" fmla="*/ 108777 w 452368"/>
                  <a:gd name="connsiteY4" fmla="*/ 652411 h 701200"/>
                  <a:gd name="connsiteX5" fmla="*/ 318327 w 452368"/>
                  <a:gd name="connsiteY5" fmla="*/ 696861 h 701200"/>
                  <a:gd name="connsiteX6" fmla="*/ 445327 w 452368"/>
                  <a:gd name="connsiteY6" fmla="*/ 564781 h 701200"/>
                  <a:gd name="connsiteX7" fmla="*/ 409767 w 452368"/>
                  <a:gd name="connsiteY7" fmla="*/ 229501 h 701200"/>
                  <a:gd name="connsiteX8" fmla="*/ 228924 w 452368"/>
                  <a:gd name="connsiteY8" fmla="*/ 13881 h 701200"/>
                  <a:gd name="connsiteX9" fmla="*/ 56507 w 452368"/>
                  <a:gd name="connsiteY9" fmla="*/ 36250 h 70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52368" h="701200">
                    <a:moveTo>
                      <a:pt x="56507" y="36250"/>
                    </a:moveTo>
                    <a:cubicBezTo>
                      <a:pt x="18616" y="60059"/>
                      <a:pt x="-6713" y="112144"/>
                      <a:pt x="1575" y="156735"/>
                    </a:cubicBezTo>
                    <a:cubicBezTo>
                      <a:pt x="9863" y="201326"/>
                      <a:pt x="86677" y="248700"/>
                      <a:pt x="106237" y="303796"/>
                    </a:cubicBezTo>
                    <a:cubicBezTo>
                      <a:pt x="125797" y="358892"/>
                      <a:pt x="118514" y="429209"/>
                      <a:pt x="118937" y="487311"/>
                    </a:cubicBezTo>
                    <a:cubicBezTo>
                      <a:pt x="119360" y="545413"/>
                      <a:pt x="75545" y="617486"/>
                      <a:pt x="108777" y="652411"/>
                    </a:cubicBezTo>
                    <a:cubicBezTo>
                      <a:pt x="142009" y="687336"/>
                      <a:pt x="262235" y="711466"/>
                      <a:pt x="318327" y="696861"/>
                    </a:cubicBezTo>
                    <a:cubicBezTo>
                      <a:pt x="374419" y="682256"/>
                      <a:pt x="430087" y="642674"/>
                      <a:pt x="445327" y="564781"/>
                    </a:cubicBezTo>
                    <a:cubicBezTo>
                      <a:pt x="460567" y="486888"/>
                      <a:pt x="452100" y="320941"/>
                      <a:pt x="409767" y="229501"/>
                    </a:cubicBezTo>
                    <a:cubicBezTo>
                      <a:pt x="367434" y="138061"/>
                      <a:pt x="287801" y="46089"/>
                      <a:pt x="228924" y="13881"/>
                    </a:cubicBezTo>
                    <a:cubicBezTo>
                      <a:pt x="170047" y="-18327"/>
                      <a:pt x="94399" y="12441"/>
                      <a:pt x="56507" y="36250"/>
                    </a:cubicBezTo>
                    <a:close/>
                  </a:path>
                </a:pathLst>
              </a:custGeom>
              <a:solidFill>
                <a:srgbClr val="F5D9AA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任意多边形 17"/>
              <p:cNvSpPr/>
              <p:nvPr/>
            </p:nvSpPr>
            <p:spPr>
              <a:xfrm>
                <a:off x="8147900" y="2424962"/>
                <a:ext cx="363395" cy="594461"/>
              </a:xfrm>
              <a:custGeom>
                <a:avLst/>
                <a:gdLst>
                  <a:gd name="connsiteX0" fmla="*/ 66092 w 363395"/>
                  <a:gd name="connsiteY0" fmla="*/ 348 h 597725"/>
                  <a:gd name="connsiteX1" fmla="*/ 12752 w 363395"/>
                  <a:gd name="connsiteY1" fmla="*/ 30828 h 597725"/>
                  <a:gd name="connsiteX2" fmla="*/ 22912 w 363395"/>
                  <a:gd name="connsiteY2" fmla="*/ 63848 h 597725"/>
                  <a:gd name="connsiteX3" fmla="*/ 52 w 363395"/>
                  <a:gd name="connsiteY3" fmla="*/ 101948 h 597725"/>
                  <a:gd name="connsiteX4" fmla="*/ 30532 w 363395"/>
                  <a:gd name="connsiteY4" fmla="*/ 137508 h 597725"/>
                  <a:gd name="connsiteX5" fmla="*/ 71172 w 363395"/>
                  <a:gd name="connsiteY5" fmla="*/ 89248 h 597725"/>
                  <a:gd name="connsiteX6" fmla="*/ 109272 w 363395"/>
                  <a:gd name="connsiteY6" fmla="*/ 96868 h 597725"/>
                  <a:gd name="connsiteX7" fmla="*/ 73712 w 363395"/>
                  <a:gd name="connsiteY7" fmla="*/ 127348 h 597725"/>
                  <a:gd name="connsiteX8" fmla="*/ 55932 w 363395"/>
                  <a:gd name="connsiteY8" fmla="*/ 173068 h 597725"/>
                  <a:gd name="connsiteX9" fmla="*/ 106732 w 363395"/>
                  <a:gd name="connsiteY9" fmla="*/ 175608 h 597725"/>
                  <a:gd name="connsiteX10" fmla="*/ 132132 w 363395"/>
                  <a:gd name="connsiteY10" fmla="*/ 183228 h 597725"/>
                  <a:gd name="connsiteX11" fmla="*/ 96572 w 363395"/>
                  <a:gd name="connsiteY11" fmla="*/ 206088 h 597725"/>
                  <a:gd name="connsiteX12" fmla="*/ 111812 w 363395"/>
                  <a:gd name="connsiteY12" fmla="*/ 244188 h 597725"/>
                  <a:gd name="connsiteX13" fmla="*/ 185472 w 363395"/>
                  <a:gd name="connsiteY13" fmla="*/ 208628 h 597725"/>
                  <a:gd name="connsiteX14" fmla="*/ 198172 w 363395"/>
                  <a:gd name="connsiteY14" fmla="*/ 226408 h 597725"/>
                  <a:gd name="connsiteX15" fmla="*/ 203252 w 363395"/>
                  <a:gd name="connsiteY15" fmla="*/ 244188 h 597725"/>
                  <a:gd name="connsiteX16" fmla="*/ 137212 w 363395"/>
                  <a:gd name="connsiteY16" fmla="*/ 269588 h 597725"/>
                  <a:gd name="connsiteX17" fmla="*/ 99112 w 363395"/>
                  <a:gd name="connsiteY17" fmla="*/ 300068 h 597725"/>
                  <a:gd name="connsiteX18" fmla="*/ 116892 w 363395"/>
                  <a:gd name="connsiteY18" fmla="*/ 325468 h 597725"/>
                  <a:gd name="connsiteX19" fmla="*/ 144832 w 363395"/>
                  <a:gd name="connsiteY19" fmla="*/ 322928 h 597725"/>
                  <a:gd name="connsiteX20" fmla="*/ 188012 w 363395"/>
                  <a:gd name="connsiteY20" fmla="*/ 305148 h 597725"/>
                  <a:gd name="connsiteX21" fmla="*/ 203252 w 363395"/>
                  <a:gd name="connsiteY21" fmla="*/ 325468 h 597725"/>
                  <a:gd name="connsiteX22" fmla="*/ 190552 w 363395"/>
                  <a:gd name="connsiteY22" fmla="*/ 335628 h 597725"/>
                  <a:gd name="connsiteX23" fmla="*/ 147372 w 363395"/>
                  <a:gd name="connsiteY23" fmla="*/ 350868 h 597725"/>
                  <a:gd name="connsiteX24" fmla="*/ 127052 w 363395"/>
                  <a:gd name="connsiteY24" fmla="*/ 381348 h 597725"/>
                  <a:gd name="connsiteX25" fmla="*/ 137212 w 363395"/>
                  <a:gd name="connsiteY25" fmla="*/ 399128 h 597725"/>
                  <a:gd name="connsiteX26" fmla="*/ 154992 w 363395"/>
                  <a:gd name="connsiteY26" fmla="*/ 404208 h 597725"/>
                  <a:gd name="connsiteX27" fmla="*/ 203252 w 363395"/>
                  <a:gd name="connsiteY27" fmla="*/ 378808 h 597725"/>
                  <a:gd name="connsiteX28" fmla="*/ 248972 w 363395"/>
                  <a:gd name="connsiteY28" fmla="*/ 378808 h 597725"/>
                  <a:gd name="connsiteX29" fmla="*/ 256592 w 363395"/>
                  <a:gd name="connsiteY29" fmla="*/ 406748 h 597725"/>
                  <a:gd name="connsiteX30" fmla="*/ 246432 w 363395"/>
                  <a:gd name="connsiteY30" fmla="*/ 429608 h 597725"/>
                  <a:gd name="connsiteX31" fmla="*/ 157532 w 363395"/>
                  <a:gd name="connsiteY31" fmla="*/ 442308 h 597725"/>
                  <a:gd name="connsiteX32" fmla="*/ 116892 w 363395"/>
                  <a:gd name="connsiteY32" fmla="*/ 457548 h 597725"/>
                  <a:gd name="connsiteX33" fmla="*/ 101652 w 363395"/>
                  <a:gd name="connsiteY33" fmla="*/ 490568 h 597725"/>
                  <a:gd name="connsiteX34" fmla="*/ 157532 w 363395"/>
                  <a:gd name="connsiteY34" fmla="*/ 498188 h 597725"/>
                  <a:gd name="connsiteX35" fmla="*/ 170232 w 363395"/>
                  <a:gd name="connsiteY35" fmla="*/ 526128 h 597725"/>
                  <a:gd name="connsiteX36" fmla="*/ 137212 w 363395"/>
                  <a:gd name="connsiteY36" fmla="*/ 541368 h 597725"/>
                  <a:gd name="connsiteX37" fmla="*/ 94032 w 363395"/>
                  <a:gd name="connsiteY37" fmla="*/ 543908 h 597725"/>
                  <a:gd name="connsiteX38" fmla="*/ 88952 w 363395"/>
                  <a:gd name="connsiteY38" fmla="*/ 571848 h 597725"/>
                  <a:gd name="connsiteX39" fmla="*/ 132132 w 363395"/>
                  <a:gd name="connsiteY39" fmla="*/ 594708 h 597725"/>
                  <a:gd name="connsiteX40" fmla="*/ 246432 w 363395"/>
                  <a:gd name="connsiteY40" fmla="*/ 592168 h 597725"/>
                  <a:gd name="connsiteX41" fmla="*/ 330252 w 363395"/>
                  <a:gd name="connsiteY41" fmla="*/ 546448 h 597725"/>
                  <a:gd name="connsiteX42" fmla="*/ 304852 w 363395"/>
                  <a:gd name="connsiteY42" fmla="*/ 513428 h 597725"/>
                  <a:gd name="connsiteX43" fmla="*/ 274372 w 363395"/>
                  <a:gd name="connsiteY43" fmla="*/ 526128 h 597725"/>
                  <a:gd name="connsiteX44" fmla="*/ 254052 w 363395"/>
                  <a:gd name="connsiteY44" fmla="*/ 526128 h 597725"/>
                  <a:gd name="connsiteX45" fmla="*/ 261672 w 363395"/>
                  <a:gd name="connsiteY45" fmla="*/ 493108 h 597725"/>
                  <a:gd name="connsiteX46" fmla="*/ 317552 w 363395"/>
                  <a:gd name="connsiteY46" fmla="*/ 482948 h 597725"/>
                  <a:gd name="connsiteX47" fmla="*/ 360732 w 363395"/>
                  <a:gd name="connsiteY47" fmla="*/ 462628 h 597725"/>
                  <a:gd name="connsiteX48" fmla="*/ 355652 w 363395"/>
                  <a:gd name="connsiteY48" fmla="*/ 434688 h 597725"/>
                  <a:gd name="connsiteX49" fmla="*/ 330252 w 363395"/>
                  <a:gd name="connsiteY49" fmla="*/ 432148 h 597725"/>
                  <a:gd name="connsiteX50" fmla="*/ 294692 w 363395"/>
                  <a:gd name="connsiteY50" fmla="*/ 432148 h 597725"/>
                  <a:gd name="connsiteX51" fmla="*/ 281992 w 363395"/>
                  <a:gd name="connsiteY51" fmla="*/ 419448 h 597725"/>
                  <a:gd name="connsiteX52" fmla="*/ 284532 w 363395"/>
                  <a:gd name="connsiteY52" fmla="*/ 388968 h 597725"/>
                  <a:gd name="connsiteX53" fmla="*/ 340412 w 363395"/>
                  <a:gd name="connsiteY53" fmla="*/ 386428 h 597725"/>
                  <a:gd name="connsiteX54" fmla="*/ 358192 w 363395"/>
                  <a:gd name="connsiteY54" fmla="*/ 335628 h 597725"/>
                  <a:gd name="connsiteX55" fmla="*/ 327712 w 363395"/>
                  <a:gd name="connsiteY55" fmla="*/ 320388 h 597725"/>
                  <a:gd name="connsiteX56" fmla="*/ 284532 w 363395"/>
                  <a:gd name="connsiteY56" fmla="*/ 338168 h 597725"/>
                  <a:gd name="connsiteX57" fmla="*/ 246432 w 363395"/>
                  <a:gd name="connsiteY57" fmla="*/ 328008 h 597725"/>
                  <a:gd name="connsiteX58" fmla="*/ 236272 w 363395"/>
                  <a:gd name="connsiteY58" fmla="*/ 305148 h 597725"/>
                  <a:gd name="connsiteX59" fmla="*/ 266752 w 363395"/>
                  <a:gd name="connsiteY59" fmla="*/ 284828 h 597725"/>
                  <a:gd name="connsiteX60" fmla="*/ 312472 w 363395"/>
                  <a:gd name="connsiteY60" fmla="*/ 241648 h 597725"/>
                  <a:gd name="connsiteX61" fmla="*/ 297232 w 363395"/>
                  <a:gd name="connsiteY61" fmla="*/ 173068 h 597725"/>
                  <a:gd name="connsiteX62" fmla="*/ 248972 w 363395"/>
                  <a:gd name="connsiteY62" fmla="*/ 150208 h 597725"/>
                  <a:gd name="connsiteX63" fmla="*/ 198172 w 363395"/>
                  <a:gd name="connsiteY63" fmla="*/ 157828 h 597725"/>
                  <a:gd name="connsiteX64" fmla="*/ 177852 w 363395"/>
                  <a:gd name="connsiteY64" fmla="*/ 150208 h 597725"/>
                  <a:gd name="connsiteX65" fmla="*/ 193092 w 363395"/>
                  <a:gd name="connsiteY65" fmla="*/ 129888 h 597725"/>
                  <a:gd name="connsiteX66" fmla="*/ 236272 w 363395"/>
                  <a:gd name="connsiteY66" fmla="*/ 104488 h 597725"/>
                  <a:gd name="connsiteX67" fmla="*/ 215952 w 363395"/>
                  <a:gd name="connsiteY67" fmla="*/ 74008 h 597725"/>
                  <a:gd name="connsiteX68" fmla="*/ 177852 w 363395"/>
                  <a:gd name="connsiteY68" fmla="*/ 89248 h 597725"/>
                  <a:gd name="connsiteX69" fmla="*/ 147372 w 363395"/>
                  <a:gd name="connsiteY69" fmla="*/ 89248 h 597725"/>
                  <a:gd name="connsiteX70" fmla="*/ 167692 w 363395"/>
                  <a:gd name="connsiteY70" fmla="*/ 58768 h 597725"/>
                  <a:gd name="connsiteX71" fmla="*/ 162612 w 363395"/>
                  <a:gd name="connsiteY71" fmla="*/ 40988 h 597725"/>
                  <a:gd name="connsiteX72" fmla="*/ 127052 w 363395"/>
                  <a:gd name="connsiteY72" fmla="*/ 13048 h 597725"/>
                  <a:gd name="connsiteX73" fmla="*/ 66092 w 363395"/>
                  <a:gd name="connsiteY73" fmla="*/ 348 h 597725"/>
                  <a:gd name="connsiteX0" fmla="*/ 61012 w 363395"/>
                  <a:gd name="connsiteY0" fmla="*/ 17902 h 584799"/>
                  <a:gd name="connsiteX1" fmla="*/ 12752 w 363395"/>
                  <a:gd name="connsiteY1" fmla="*/ 17902 h 584799"/>
                  <a:gd name="connsiteX2" fmla="*/ 22912 w 363395"/>
                  <a:gd name="connsiteY2" fmla="*/ 50922 h 584799"/>
                  <a:gd name="connsiteX3" fmla="*/ 52 w 363395"/>
                  <a:gd name="connsiteY3" fmla="*/ 89022 h 584799"/>
                  <a:gd name="connsiteX4" fmla="*/ 30532 w 363395"/>
                  <a:gd name="connsiteY4" fmla="*/ 124582 h 584799"/>
                  <a:gd name="connsiteX5" fmla="*/ 71172 w 363395"/>
                  <a:gd name="connsiteY5" fmla="*/ 76322 h 584799"/>
                  <a:gd name="connsiteX6" fmla="*/ 109272 w 363395"/>
                  <a:gd name="connsiteY6" fmla="*/ 83942 h 584799"/>
                  <a:gd name="connsiteX7" fmla="*/ 73712 w 363395"/>
                  <a:gd name="connsiteY7" fmla="*/ 114422 h 584799"/>
                  <a:gd name="connsiteX8" fmla="*/ 55932 w 363395"/>
                  <a:gd name="connsiteY8" fmla="*/ 160142 h 584799"/>
                  <a:gd name="connsiteX9" fmla="*/ 106732 w 363395"/>
                  <a:gd name="connsiteY9" fmla="*/ 162682 h 584799"/>
                  <a:gd name="connsiteX10" fmla="*/ 132132 w 363395"/>
                  <a:gd name="connsiteY10" fmla="*/ 170302 h 584799"/>
                  <a:gd name="connsiteX11" fmla="*/ 96572 w 363395"/>
                  <a:gd name="connsiteY11" fmla="*/ 193162 h 584799"/>
                  <a:gd name="connsiteX12" fmla="*/ 111812 w 363395"/>
                  <a:gd name="connsiteY12" fmla="*/ 231262 h 584799"/>
                  <a:gd name="connsiteX13" fmla="*/ 185472 w 363395"/>
                  <a:gd name="connsiteY13" fmla="*/ 195702 h 584799"/>
                  <a:gd name="connsiteX14" fmla="*/ 198172 w 363395"/>
                  <a:gd name="connsiteY14" fmla="*/ 213482 h 584799"/>
                  <a:gd name="connsiteX15" fmla="*/ 203252 w 363395"/>
                  <a:gd name="connsiteY15" fmla="*/ 231262 h 584799"/>
                  <a:gd name="connsiteX16" fmla="*/ 137212 w 363395"/>
                  <a:gd name="connsiteY16" fmla="*/ 256662 h 584799"/>
                  <a:gd name="connsiteX17" fmla="*/ 99112 w 363395"/>
                  <a:gd name="connsiteY17" fmla="*/ 287142 h 584799"/>
                  <a:gd name="connsiteX18" fmla="*/ 116892 w 363395"/>
                  <a:gd name="connsiteY18" fmla="*/ 312542 h 584799"/>
                  <a:gd name="connsiteX19" fmla="*/ 144832 w 363395"/>
                  <a:gd name="connsiteY19" fmla="*/ 310002 h 584799"/>
                  <a:gd name="connsiteX20" fmla="*/ 188012 w 363395"/>
                  <a:gd name="connsiteY20" fmla="*/ 292222 h 584799"/>
                  <a:gd name="connsiteX21" fmla="*/ 203252 w 363395"/>
                  <a:gd name="connsiteY21" fmla="*/ 312542 h 584799"/>
                  <a:gd name="connsiteX22" fmla="*/ 190552 w 363395"/>
                  <a:gd name="connsiteY22" fmla="*/ 322702 h 584799"/>
                  <a:gd name="connsiteX23" fmla="*/ 147372 w 363395"/>
                  <a:gd name="connsiteY23" fmla="*/ 337942 h 584799"/>
                  <a:gd name="connsiteX24" fmla="*/ 127052 w 363395"/>
                  <a:gd name="connsiteY24" fmla="*/ 368422 h 584799"/>
                  <a:gd name="connsiteX25" fmla="*/ 137212 w 363395"/>
                  <a:gd name="connsiteY25" fmla="*/ 386202 h 584799"/>
                  <a:gd name="connsiteX26" fmla="*/ 154992 w 363395"/>
                  <a:gd name="connsiteY26" fmla="*/ 391282 h 584799"/>
                  <a:gd name="connsiteX27" fmla="*/ 203252 w 363395"/>
                  <a:gd name="connsiteY27" fmla="*/ 365882 h 584799"/>
                  <a:gd name="connsiteX28" fmla="*/ 248972 w 363395"/>
                  <a:gd name="connsiteY28" fmla="*/ 365882 h 584799"/>
                  <a:gd name="connsiteX29" fmla="*/ 256592 w 363395"/>
                  <a:gd name="connsiteY29" fmla="*/ 393822 h 584799"/>
                  <a:gd name="connsiteX30" fmla="*/ 246432 w 363395"/>
                  <a:gd name="connsiteY30" fmla="*/ 416682 h 584799"/>
                  <a:gd name="connsiteX31" fmla="*/ 157532 w 363395"/>
                  <a:gd name="connsiteY31" fmla="*/ 429382 h 584799"/>
                  <a:gd name="connsiteX32" fmla="*/ 116892 w 363395"/>
                  <a:gd name="connsiteY32" fmla="*/ 444622 h 584799"/>
                  <a:gd name="connsiteX33" fmla="*/ 101652 w 363395"/>
                  <a:gd name="connsiteY33" fmla="*/ 477642 h 584799"/>
                  <a:gd name="connsiteX34" fmla="*/ 157532 w 363395"/>
                  <a:gd name="connsiteY34" fmla="*/ 485262 h 584799"/>
                  <a:gd name="connsiteX35" fmla="*/ 170232 w 363395"/>
                  <a:gd name="connsiteY35" fmla="*/ 513202 h 584799"/>
                  <a:gd name="connsiteX36" fmla="*/ 137212 w 363395"/>
                  <a:gd name="connsiteY36" fmla="*/ 528442 h 584799"/>
                  <a:gd name="connsiteX37" fmla="*/ 94032 w 363395"/>
                  <a:gd name="connsiteY37" fmla="*/ 530982 h 584799"/>
                  <a:gd name="connsiteX38" fmla="*/ 88952 w 363395"/>
                  <a:gd name="connsiteY38" fmla="*/ 558922 h 584799"/>
                  <a:gd name="connsiteX39" fmla="*/ 132132 w 363395"/>
                  <a:gd name="connsiteY39" fmla="*/ 581782 h 584799"/>
                  <a:gd name="connsiteX40" fmla="*/ 246432 w 363395"/>
                  <a:gd name="connsiteY40" fmla="*/ 579242 h 584799"/>
                  <a:gd name="connsiteX41" fmla="*/ 330252 w 363395"/>
                  <a:gd name="connsiteY41" fmla="*/ 533522 h 584799"/>
                  <a:gd name="connsiteX42" fmla="*/ 304852 w 363395"/>
                  <a:gd name="connsiteY42" fmla="*/ 500502 h 584799"/>
                  <a:gd name="connsiteX43" fmla="*/ 274372 w 363395"/>
                  <a:gd name="connsiteY43" fmla="*/ 513202 h 584799"/>
                  <a:gd name="connsiteX44" fmla="*/ 254052 w 363395"/>
                  <a:gd name="connsiteY44" fmla="*/ 513202 h 584799"/>
                  <a:gd name="connsiteX45" fmla="*/ 261672 w 363395"/>
                  <a:gd name="connsiteY45" fmla="*/ 480182 h 584799"/>
                  <a:gd name="connsiteX46" fmla="*/ 317552 w 363395"/>
                  <a:gd name="connsiteY46" fmla="*/ 470022 h 584799"/>
                  <a:gd name="connsiteX47" fmla="*/ 360732 w 363395"/>
                  <a:gd name="connsiteY47" fmla="*/ 449702 h 584799"/>
                  <a:gd name="connsiteX48" fmla="*/ 355652 w 363395"/>
                  <a:gd name="connsiteY48" fmla="*/ 421762 h 584799"/>
                  <a:gd name="connsiteX49" fmla="*/ 330252 w 363395"/>
                  <a:gd name="connsiteY49" fmla="*/ 419222 h 584799"/>
                  <a:gd name="connsiteX50" fmla="*/ 294692 w 363395"/>
                  <a:gd name="connsiteY50" fmla="*/ 419222 h 584799"/>
                  <a:gd name="connsiteX51" fmla="*/ 281992 w 363395"/>
                  <a:gd name="connsiteY51" fmla="*/ 406522 h 584799"/>
                  <a:gd name="connsiteX52" fmla="*/ 284532 w 363395"/>
                  <a:gd name="connsiteY52" fmla="*/ 376042 h 584799"/>
                  <a:gd name="connsiteX53" fmla="*/ 340412 w 363395"/>
                  <a:gd name="connsiteY53" fmla="*/ 373502 h 584799"/>
                  <a:gd name="connsiteX54" fmla="*/ 358192 w 363395"/>
                  <a:gd name="connsiteY54" fmla="*/ 322702 h 584799"/>
                  <a:gd name="connsiteX55" fmla="*/ 327712 w 363395"/>
                  <a:gd name="connsiteY55" fmla="*/ 307462 h 584799"/>
                  <a:gd name="connsiteX56" fmla="*/ 284532 w 363395"/>
                  <a:gd name="connsiteY56" fmla="*/ 325242 h 584799"/>
                  <a:gd name="connsiteX57" fmla="*/ 246432 w 363395"/>
                  <a:gd name="connsiteY57" fmla="*/ 315082 h 584799"/>
                  <a:gd name="connsiteX58" fmla="*/ 236272 w 363395"/>
                  <a:gd name="connsiteY58" fmla="*/ 292222 h 584799"/>
                  <a:gd name="connsiteX59" fmla="*/ 266752 w 363395"/>
                  <a:gd name="connsiteY59" fmla="*/ 271902 h 584799"/>
                  <a:gd name="connsiteX60" fmla="*/ 312472 w 363395"/>
                  <a:gd name="connsiteY60" fmla="*/ 228722 h 584799"/>
                  <a:gd name="connsiteX61" fmla="*/ 297232 w 363395"/>
                  <a:gd name="connsiteY61" fmla="*/ 160142 h 584799"/>
                  <a:gd name="connsiteX62" fmla="*/ 248972 w 363395"/>
                  <a:gd name="connsiteY62" fmla="*/ 137282 h 584799"/>
                  <a:gd name="connsiteX63" fmla="*/ 198172 w 363395"/>
                  <a:gd name="connsiteY63" fmla="*/ 144902 h 584799"/>
                  <a:gd name="connsiteX64" fmla="*/ 177852 w 363395"/>
                  <a:gd name="connsiteY64" fmla="*/ 137282 h 584799"/>
                  <a:gd name="connsiteX65" fmla="*/ 193092 w 363395"/>
                  <a:gd name="connsiteY65" fmla="*/ 116962 h 584799"/>
                  <a:gd name="connsiteX66" fmla="*/ 236272 w 363395"/>
                  <a:gd name="connsiteY66" fmla="*/ 91562 h 584799"/>
                  <a:gd name="connsiteX67" fmla="*/ 215952 w 363395"/>
                  <a:gd name="connsiteY67" fmla="*/ 61082 h 584799"/>
                  <a:gd name="connsiteX68" fmla="*/ 177852 w 363395"/>
                  <a:gd name="connsiteY68" fmla="*/ 76322 h 584799"/>
                  <a:gd name="connsiteX69" fmla="*/ 147372 w 363395"/>
                  <a:gd name="connsiteY69" fmla="*/ 76322 h 584799"/>
                  <a:gd name="connsiteX70" fmla="*/ 167692 w 363395"/>
                  <a:gd name="connsiteY70" fmla="*/ 45842 h 584799"/>
                  <a:gd name="connsiteX71" fmla="*/ 162612 w 363395"/>
                  <a:gd name="connsiteY71" fmla="*/ 28062 h 584799"/>
                  <a:gd name="connsiteX72" fmla="*/ 127052 w 363395"/>
                  <a:gd name="connsiteY72" fmla="*/ 122 h 584799"/>
                  <a:gd name="connsiteX73" fmla="*/ 61012 w 363395"/>
                  <a:gd name="connsiteY73" fmla="*/ 17902 h 584799"/>
                  <a:gd name="connsiteX0" fmla="*/ 61012 w 363395"/>
                  <a:gd name="connsiteY0" fmla="*/ 17828 h 584725"/>
                  <a:gd name="connsiteX1" fmla="*/ 12752 w 363395"/>
                  <a:gd name="connsiteY1" fmla="*/ 17828 h 584725"/>
                  <a:gd name="connsiteX2" fmla="*/ 22912 w 363395"/>
                  <a:gd name="connsiteY2" fmla="*/ 50848 h 584725"/>
                  <a:gd name="connsiteX3" fmla="*/ 52 w 363395"/>
                  <a:gd name="connsiteY3" fmla="*/ 88948 h 584725"/>
                  <a:gd name="connsiteX4" fmla="*/ 30532 w 363395"/>
                  <a:gd name="connsiteY4" fmla="*/ 124508 h 584725"/>
                  <a:gd name="connsiteX5" fmla="*/ 71172 w 363395"/>
                  <a:gd name="connsiteY5" fmla="*/ 76248 h 584725"/>
                  <a:gd name="connsiteX6" fmla="*/ 109272 w 363395"/>
                  <a:gd name="connsiteY6" fmla="*/ 83868 h 584725"/>
                  <a:gd name="connsiteX7" fmla="*/ 73712 w 363395"/>
                  <a:gd name="connsiteY7" fmla="*/ 114348 h 584725"/>
                  <a:gd name="connsiteX8" fmla="*/ 55932 w 363395"/>
                  <a:gd name="connsiteY8" fmla="*/ 160068 h 584725"/>
                  <a:gd name="connsiteX9" fmla="*/ 106732 w 363395"/>
                  <a:gd name="connsiteY9" fmla="*/ 162608 h 584725"/>
                  <a:gd name="connsiteX10" fmla="*/ 132132 w 363395"/>
                  <a:gd name="connsiteY10" fmla="*/ 170228 h 584725"/>
                  <a:gd name="connsiteX11" fmla="*/ 96572 w 363395"/>
                  <a:gd name="connsiteY11" fmla="*/ 193088 h 584725"/>
                  <a:gd name="connsiteX12" fmla="*/ 111812 w 363395"/>
                  <a:gd name="connsiteY12" fmla="*/ 231188 h 584725"/>
                  <a:gd name="connsiteX13" fmla="*/ 185472 w 363395"/>
                  <a:gd name="connsiteY13" fmla="*/ 195628 h 584725"/>
                  <a:gd name="connsiteX14" fmla="*/ 198172 w 363395"/>
                  <a:gd name="connsiteY14" fmla="*/ 213408 h 584725"/>
                  <a:gd name="connsiteX15" fmla="*/ 203252 w 363395"/>
                  <a:gd name="connsiteY15" fmla="*/ 231188 h 584725"/>
                  <a:gd name="connsiteX16" fmla="*/ 137212 w 363395"/>
                  <a:gd name="connsiteY16" fmla="*/ 256588 h 584725"/>
                  <a:gd name="connsiteX17" fmla="*/ 99112 w 363395"/>
                  <a:gd name="connsiteY17" fmla="*/ 287068 h 584725"/>
                  <a:gd name="connsiteX18" fmla="*/ 116892 w 363395"/>
                  <a:gd name="connsiteY18" fmla="*/ 312468 h 584725"/>
                  <a:gd name="connsiteX19" fmla="*/ 144832 w 363395"/>
                  <a:gd name="connsiteY19" fmla="*/ 309928 h 584725"/>
                  <a:gd name="connsiteX20" fmla="*/ 188012 w 363395"/>
                  <a:gd name="connsiteY20" fmla="*/ 292148 h 584725"/>
                  <a:gd name="connsiteX21" fmla="*/ 203252 w 363395"/>
                  <a:gd name="connsiteY21" fmla="*/ 312468 h 584725"/>
                  <a:gd name="connsiteX22" fmla="*/ 190552 w 363395"/>
                  <a:gd name="connsiteY22" fmla="*/ 322628 h 584725"/>
                  <a:gd name="connsiteX23" fmla="*/ 147372 w 363395"/>
                  <a:gd name="connsiteY23" fmla="*/ 337868 h 584725"/>
                  <a:gd name="connsiteX24" fmla="*/ 127052 w 363395"/>
                  <a:gd name="connsiteY24" fmla="*/ 368348 h 584725"/>
                  <a:gd name="connsiteX25" fmla="*/ 137212 w 363395"/>
                  <a:gd name="connsiteY25" fmla="*/ 386128 h 584725"/>
                  <a:gd name="connsiteX26" fmla="*/ 154992 w 363395"/>
                  <a:gd name="connsiteY26" fmla="*/ 391208 h 584725"/>
                  <a:gd name="connsiteX27" fmla="*/ 203252 w 363395"/>
                  <a:gd name="connsiteY27" fmla="*/ 365808 h 584725"/>
                  <a:gd name="connsiteX28" fmla="*/ 248972 w 363395"/>
                  <a:gd name="connsiteY28" fmla="*/ 365808 h 584725"/>
                  <a:gd name="connsiteX29" fmla="*/ 256592 w 363395"/>
                  <a:gd name="connsiteY29" fmla="*/ 393748 h 584725"/>
                  <a:gd name="connsiteX30" fmla="*/ 246432 w 363395"/>
                  <a:gd name="connsiteY30" fmla="*/ 416608 h 584725"/>
                  <a:gd name="connsiteX31" fmla="*/ 157532 w 363395"/>
                  <a:gd name="connsiteY31" fmla="*/ 429308 h 584725"/>
                  <a:gd name="connsiteX32" fmla="*/ 116892 w 363395"/>
                  <a:gd name="connsiteY32" fmla="*/ 444548 h 584725"/>
                  <a:gd name="connsiteX33" fmla="*/ 101652 w 363395"/>
                  <a:gd name="connsiteY33" fmla="*/ 477568 h 584725"/>
                  <a:gd name="connsiteX34" fmla="*/ 157532 w 363395"/>
                  <a:gd name="connsiteY34" fmla="*/ 485188 h 584725"/>
                  <a:gd name="connsiteX35" fmla="*/ 170232 w 363395"/>
                  <a:gd name="connsiteY35" fmla="*/ 513128 h 584725"/>
                  <a:gd name="connsiteX36" fmla="*/ 137212 w 363395"/>
                  <a:gd name="connsiteY36" fmla="*/ 528368 h 584725"/>
                  <a:gd name="connsiteX37" fmla="*/ 94032 w 363395"/>
                  <a:gd name="connsiteY37" fmla="*/ 530908 h 584725"/>
                  <a:gd name="connsiteX38" fmla="*/ 88952 w 363395"/>
                  <a:gd name="connsiteY38" fmla="*/ 558848 h 584725"/>
                  <a:gd name="connsiteX39" fmla="*/ 132132 w 363395"/>
                  <a:gd name="connsiteY39" fmla="*/ 581708 h 584725"/>
                  <a:gd name="connsiteX40" fmla="*/ 246432 w 363395"/>
                  <a:gd name="connsiteY40" fmla="*/ 579168 h 584725"/>
                  <a:gd name="connsiteX41" fmla="*/ 330252 w 363395"/>
                  <a:gd name="connsiteY41" fmla="*/ 533448 h 584725"/>
                  <a:gd name="connsiteX42" fmla="*/ 304852 w 363395"/>
                  <a:gd name="connsiteY42" fmla="*/ 500428 h 584725"/>
                  <a:gd name="connsiteX43" fmla="*/ 274372 w 363395"/>
                  <a:gd name="connsiteY43" fmla="*/ 513128 h 584725"/>
                  <a:gd name="connsiteX44" fmla="*/ 254052 w 363395"/>
                  <a:gd name="connsiteY44" fmla="*/ 513128 h 584725"/>
                  <a:gd name="connsiteX45" fmla="*/ 261672 w 363395"/>
                  <a:gd name="connsiteY45" fmla="*/ 480108 h 584725"/>
                  <a:gd name="connsiteX46" fmla="*/ 317552 w 363395"/>
                  <a:gd name="connsiteY46" fmla="*/ 469948 h 584725"/>
                  <a:gd name="connsiteX47" fmla="*/ 360732 w 363395"/>
                  <a:gd name="connsiteY47" fmla="*/ 449628 h 584725"/>
                  <a:gd name="connsiteX48" fmla="*/ 355652 w 363395"/>
                  <a:gd name="connsiteY48" fmla="*/ 421688 h 584725"/>
                  <a:gd name="connsiteX49" fmla="*/ 330252 w 363395"/>
                  <a:gd name="connsiteY49" fmla="*/ 419148 h 584725"/>
                  <a:gd name="connsiteX50" fmla="*/ 294692 w 363395"/>
                  <a:gd name="connsiteY50" fmla="*/ 419148 h 584725"/>
                  <a:gd name="connsiteX51" fmla="*/ 281992 w 363395"/>
                  <a:gd name="connsiteY51" fmla="*/ 406448 h 584725"/>
                  <a:gd name="connsiteX52" fmla="*/ 284532 w 363395"/>
                  <a:gd name="connsiteY52" fmla="*/ 375968 h 584725"/>
                  <a:gd name="connsiteX53" fmla="*/ 340412 w 363395"/>
                  <a:gd name="connsiteY53" fmla="*/ 373428 h 584725"/>
                  <a:gd name="connsiteX54" fmla="*/ 358192 w 363395"/>
                  <a:gd name="connsiteY54" fmla="*/ 322628 h 584725"/>
                  <a:gd name="connsiteX55" fmla="*/ 327712 w 363395"/>
                  <a:gd name="connsiteY55" fmla="*/ 307388 h 584725"/>
                  <a:gd name="connsiteX56" fmla="*/ 284532 w 363395"/>
                  <a:gd name="connsiteY56" fmla="*/ 325168 h 584725"/>
                  <a:gd name="connsiteX57" fmla="*/ 246432 w 363395"/>
                  <a:gd name="connsiteY57" fmla="*/ 315008 h 584725"/>
                  <a:gd name="connsiteX58" fmla="*/ 236272 w 363395"/>
                  <a:gd name="connsiteY58" fmla="*/ 292148 h 584725"/>
                  <a:gd name="connsiteX59" fmla="*/ 266752 w 363395"/>
                  <a:gd name="connsiteY59" fmla="*/ 271828 h 584725"/>
                  <a:gd name="connsiteX60" fmla="*/ 312472 w 363395"/>
                  <a:gd name="connsiteY60" fmla="*/ 228648 h 584725"/>
                  <a:gd name="connsiteX61" fmla="*/ 297232 w 363395"/>
                  <a:gd name="connsiteY61" fmla="*/ 160068 h 584725"/>
                  <a:gd name="connsiteX62" fmla="*/ 248972 w 363395"/>
                  <a:gd name="connsiteY62" fmla="*/ 137208 h 584725"/>
                  <a:gd name="connsiteX63" fmla="*/ 198172 w 363395"/>
                  <a:gd name="connsiteY63" fmla="*/ 144828 h 584725"/>
                  <a:gd name="connsiteX64" fmla="*/ 177852 w 363395"/>
                  <a:gd name="connsiteY64" fmla="*/ 137208 h 584725"/>
                  <a:gd name="connsiteX65" fmla="*/ 193092 w 363395"/>
                  <a:gd name="connsiteY65" fmla="*/ 116888 h 584725"/>
                  <a:gd name="connsiteX66" fmla="*/ 236272 w 363395"/>
                  <a:gd name="connsiteY66" fmla="*/ 91488 h 584725"/>
                  <a:gd name="connsiteX67" fmla="*/ 215952 w 363395"/>
                  <a:gd name="connsiteY67" fmla="*/ 61008 h 584725"/>
                  <a:gd name="connsiteX68" fmla="*/ 177852 w 363395"/>
                  <a:gd name="connsiteY68" fmla="*/ 76248 h 584725"/>
                  <a:gd name="connsiteX69" fmla="*/ 147372 w 363395"/>
                  <a:gd name="connsiteY69" fmla="*/ 76248 h 584725"/>
                  <a:gd name="connsiteX70" fmla="*/ 167692 w 363395"/>
                  <a:gd name="connsiteY70" fmla="*/ 45768 h 584725"/>
                  <a:gd name="connsiteX71" fmla="*/ 162612 w 363395"/>
                  <a:gd name="connsiteY71" fmla="*/ 27988 h 584725"/>
                  <a:gd name="connsiteX72" fmla="*/ 127052 w 363395"/>
                  <a:gd name="connsiteY72" fmla="*/ 48 h 584725"/>
                  <a:gd name="connsiteX73" fmla="*/ 61012 w 363395"/>
                  <a:gd name="connsiteY73" fmla="*/ 17828 h 584725"/>
                  <a:gd name="connsiteX0" fmla="*/ 61012 w 363395"/>
                  <a:gd name="connsiteY0" fmla="*/ 15317 h 584754"/>
                  <a:gd name="connsiteX1" fmla="*/ 12752 w 363395"/>
                  <a:gd name="connsiteY1" fmla="*/ 17857 h 584754"/>
                  <a:gd name="connsiteX2" fmla="*/ 22912 w 363395"/>
                  <a:gd name="connsiteY2" fmla="*/ 50877 h 584754"/>
                  <a:gd name="connsiteX3" fmla="*/ 52 w 363395"/>
                  <a:gd name="connsiteY3" fmla="*/ 88977 h 584754"/>
                  <a:gd name="connsiteX4" fmla="*/ 30532 w 363395"/>
                  <a:gd name="connsiteY4" fmla="*/ 124537 h 584754"/>
                  <a:gd name="connsiteX5" fmla="*/ 71172 w 363395"/>
                  <a:gd name="connsiteY5" fmla="*/ 76277 h 584754"/>
                  <a:gd name="connsiteX6" fmla="*/ 109272 w 363395"/>
                  <a:gd name="connsiteY6" fmla="*/ 83897 h 584754"/>
                  <a:gd name="connsiteX7" fmla="*/ 73712 w 363395"/>
                  <a:gd name="connsiteY7" fmla="*/ 114377 h 584754"/>
                  <a:gd name="connsiteX8" fmla="*/ 55932 w 363395"/>
                  <a:gd name="connsiteY8" fmla="*/ 160097 h 584754"/>
                  <a:gd name="connsiteX9" fmla="*/ 106732 w 363395"/>
                  <a:gd name="connsiteY9" fmla="*/ 162637 h 584754"/>
                  <a:gd name="connsiteX10" fmla="*/ 132132 w 363395"/>
                  <a:gd name="connsiteY10" fmla="*/ 170257 h 584754"/>
                  <a:gd name="connsiteX11" fmla="*/ 96572 w 363395"/>
                  <a:gd name="connsiteY11" fmla="*/ 193117 h 584754"/>
                  <a:gd name="connsiteX12" fmla="*/ 111812 w 363395"/>
                  <a:gd name="connsiteY12" fmla="*/ 231217 h 584754"/>
                  <a:gd name="connsiteX13" fmla="*/ 185472 w 363395"/>
                  <a:gd name="connsiteY13" fmla="*/ 195657 h 584754"/>
                  <a:gd name="connsiteX14" fmla="*/ 198172 w 363395"/>
                  <a:gd name="connsiteY14" fmla="*/ 213437 h 584754"/>
                  <a:gd name="connsiteX15" fmla="*/ 203252 w 363395"/>
                  <a:gd name="connsiteY15" fmla="*/ 231217 h 584754"/>
                  <a:gd name="connsiteX16" fmla="*/ 137212 w 363395"/>
                  <a:gd name="connsiteY16" fmla="*/ 256617 h 584754"/>
                  <a:gd name="connsiteX17" fmla="*/ 99112 w 363395"/>
                  <a:gd name="connsiteY17" fmla="*/ 287097 h 584754"/>
                  <a:gd name="connsiteX18" fmla="*/ 116892 w 363395"/>
                  <a:gd name="connsiteY18" fmla="*/ 312497 h 584754"/>
                  <a:gd name="connsiteX19" fmla="*/ 144832 w 363395"/>
                  <a:gd name="connsiteY19" fmla="*/ 309957 h 584754"/>
                  <a:gd name="connsiteX20" fmla="*/ 188012 w 363395"/>
                  <a:gd name="connsiteY20" fmla="*/ 292177 h 584754"/>
                  <a:gd name="connsiteX21" fmla="*/ 203252 w 363395"/>
                  <a:gd name="connsiteY21" fmla="*/ 312497 h 584754"/>
                  <a:gd name="connsiteX22" fmla="*/ 190552 w 363395"/>
                  <a:gd name="connsiteY22" fmla="*/ 322657 h 584754"/>
                  <a:gd name="connsiteX23" fmla="*/ 147372 w 363395"/>
                  <a:gd name="connsiteY23" fmla="*/ 337897 h 584754"/>
                  <a:gd name="connsiteX24" fmla="*/ 127052 w 363395"/>
                  <a:gd name="connsiteY24" fmla="*/ 368377 h 584754"/>
                  <a:gd name="connsiteX25" fmla="*/ 137212 w 363395"/>
                  <a:gd name="connsiteY25" fmla="*/ 386157 h 584754"/>
                  <a:gd name="connsiteX26" fmla="*/ 154992 w 363395"/>
                  <a:gd name="connsiteY26" fmla="*/ 391237 h 584754"/>
                  <a:gd name="connsiteX27" fmla="*/ 203252 w 363395"/>
                  <a:gd name="connsiteY27" fmla="*/ 365837 h 584754"/>
                  <a:gd name="connsiteX28" fmla="*/ 248972 w 363395"/>
                  <a:gd name="connsiteY28" fmla="*/ 365837 h 584754"/>
                  <a:gd name="connsiteX29" fmla="*/ 256592 w 363395"/>
                  <a:gd name="connsiteY29" fmla="*/ 393777 h 584754"/>
                  <a:gd name="connsiteX30" fmla="*/ 246432 w 363395"/>
                  <a:gd name="connsiteY30" fmla="*/ 416637 h 584754"/>
                  <a:gd name="connsiteX31" fmla="*/ 157532 w 363395"/>
                  <a:gd name="connsiteY31" fmla="*/ 429337 h 584754"/>
                  <a:gd name="connsiteX32" fmla="*/ 116892 w 363395"/>
                  <a:gd name="connsiteY32" fmla="*/ 444577 h 584754"/>
                  <a:gd name="connsiteX33" fmla="*/ 101652 w 363395"/>
                  <a:gd name="connsiteY33" fmla="*/ 477597 h 584754"/>
                  <a:gd name="connsiteX34" fmla="*/ 157532 w 363395"/>
                  <a:gd name="connsiteY34" fmla="*/ 485217 h 584754"/>
                  <a:gd name="connsiteX35" fmla="*/ 170232 w 363395"/>
                  <a:gd name="connsiteY35" fmla="*/ 513157 h 584754"/>
                  <a:gd name="connsiteX36" fmla="*/ 137212 w 363395"/>
                  <a:gd name="connsiteY36" fmla="*/ 528397 h 584754"/>
                  <a:gd name="connsiteX37" fmla="*/ 94032 w 363395"/>
                  <a:gd name="connsiteY37" fmla="*/ 530937 h 584754"/>
                  <a:gd name="connsiteX38" fmla="*/ 88952 w 363395"/>
                  <a:gd name="connsiteY38" fmla="*/ 558877 h 584754"/>
                  <a:gd name="connsiteX39" fmla="*/ 132132 w 363395"/>
                  <a:gd name="connsiteY39" fmla="*/ 581737 h 584754"/>
                  <a:gd name="connsiteX40" fmla="*/ 246432 w 363395"/>
                  <a:gd name="connsiteY40" fmla="*/ 579197 h 584754"/>
                  <a:gd name="connsiteX41" fmla="*/ 330252 w 363395"/>
                  <a:gd name="connsiteY41" fmla="*/ 533477 h 584754"/>
                  <a:gd name="connsiteX42" fmla="*/ 304852 w 363395"/>
                  <a:gd name="connsiteY42" fmla="*/ 500457 h 584754"/>
                  <a:gd name="connsiteX43" fmla="*/ 274372 w 363395"/>
                  <a:gd name="connsiteY43" fmla="*/ 513157 h 584754"/>
                  <a:gd name="connsiteX44" fmla="*/ 254052 w 363395"/>
                  <a:gd name="connsiteY44" fmla="*/ 513157 h 584754"/>
                  <a:gd name="connsiteX45" fmla="*/ 261672 w 363395"/>
                  <a:gd name="connsiteY45" fmla="*/ 480137 h 584754"/>
                  <a:gd name="connsiteX46" fmla="*/ 317552 w 363395"/>
                  <a:gd name="connsiteY46" fmla="*/ 469977 h 584754"/>
                  <a:gd name="connsiteX47" fmla="*/ 360732 w 363395"/>
                  <a:gd name="connsiteY47" fmla="*/ 449657 h 584754"/>
                  <a:gd name="connsiteX48" fmla="*/ 355652 w 363395"/>
                  <a:gd name="connsiteY48" fmla="*/ 421717 h 584754"/>
                  <a:gd name="connsiteX49" fmla="*/ 330252 w 363395"/>
                  <a:gd name="connsiteY49" fmla="*/ 419177 h 584754"/>
                  <a:gd name="connsiteX50" fmla="*/ 294692 w 363395"/>
                  <a:gd name="connsiteY50" fmla="*/ 419177 h 584754"/>
                  <a:gd name="connsiteX51" fmla="*/ 281992 w 363395"/>
                  <a:gd name="connsiteY51" fmla="*/ 406477 h 584754"/>
                  <a:gd name="connsiteX52" fmla="*/ 284532 w 363395"/>
                  <a:gd name="connsiteY52" fmla="*/ 375997 h 584754"/>
                  <a:gd name="connsiteX53" fmla="*/ 340412 w 363395"/>
                  <a:gd name="connsiteY53" fmla="*/ 373457 h 584754"/>
                  <a:gd name="connsiteX54" fmla="*/ 358192 w 363395"/>
                  <a:gd name="connsiteY54" fmla="*/ 322657 h 584754"/>
                  <a:gd name="connsiteX55" fmla="*/ 327712 w 363395"/>
                  <a:gd name="connsiteY55" fmla="*/ 307417 h 584754"/>
                  <a:gd name="connsiteX56" fmla="*/ 284532 w 363395"/>
                  <a:gd name="connsiteY56" fmla="*/ 325197 h 584754"/>
                  <a:gd name="connsiteX57" fmla="*/ 246432 w 363395"/>
                  <a:gd name="connsiteY57" fmla="*/ 315037 h 584754"/>
                  <a:gd name="connsiteX58" fmla="*/ 236272 w 363395"/>
                  <a:gd name="connsiteY58" fmla="*/ 292177 h 584754"/>
                  <a:gd name="connsiteX59" fmla="*/ 266752 w 363395"/>
                  <a:gd name="connsiteY59" fmla="*/ 271857 h 584754"/>
                  <a:gd name="connsiteX60" fmla="*/ 312472 w 363395"/>
                  <a:gd name="connsiteY60" fmla="*/ 228677 h 584754"/>
                  <a:gd name="connsiteX61" fmla="*/ 297232 w 363395"/>
                  <a:gd name="connsiteY61" fmla="*/ 160097 h 584754"/>
                  <a:gd name="connsiteX62" fmla="*/ 248972 w 363395"/>
                  <a:gd name="connsiteY62" fmla="*/ 137237 h 584754"/>
                  <a:gd name="connsiteX63" fmla="*/ 198172 w 363395"/>
                  <a:gd name="connsiteY63" fmla="*/ 144857 h 584754"/>
                  <a:gd name="connsiteX64" fmla="*/ 177852 w 363395"/>
                  <a:gd name="connsiteY64" fmla="*/ 137237 h 584754"/>
                  <a:gd name="connsiteX65" fmla="*/ 193092 w 363395"/>
                  <a:gd name="connsiteY65" fmla="*/ 116917 h 584754"/>
                  <a:gd name="connsiteX66" fmla="*/ 236272 w 363395"/>
                  <a:gd name="connsiteY66" fmla="*/ 91517 h 584754"/>
                  <a:gd name="connsiteX67" fmla="*/ 215952 w 363395"/>
                  <a:gd name="connsiteY67" fmla="*/ 61037 h 584754"/>
                  <a:gd name="connsiteX68" fmla="*/ 177852 w 363395"/>
                  <a:gd name="connsiteY68" fmla="*/ 76277 h 584754"/>
                  <a:gd name="connsiteX69" fmla="*/ 147372 w 363395"/>
                  <a:gd name="connsiteY69" fmla="*/ 76277 h 584754"/>
                  <a:gd name="connsiteX70" fmla="*/ 167692 w 363395"/>
                  <a:gd name="connsiteY70" fmla="*/ 45797 h 584754"/>
                  <a:gd name="connsiteX71" fmla="*/ 162612 w 363395"/>
                  <a:gd name="connsiteY71" fmla="*/ 28017 h 584754"/>
                  <a:gd name="connsiteX72" fmla="*/ 127052 w 363395"/>
                  <a:gd name="connsiteY72" fmla="*/ 77 h 584754"/>
                  <a:gd name="connsiteX73" fmla="*/ 61012 w 363395"/>
                  <a:gd name="connsiteY73" fmla="*/ 15317 h 584754"/>
                  <a:gd name="connsiteX0" fmla="*/ 61012 w 363395"/>
                  <a:gd name="connsiteY0" fmla="*/ 18546 h 587983"/>
                  <a:gd name="connsiteX1" fmla="*/ 12752 w 363395"/>
                  <a:gd name="connsiteY1" fmla="*/ 21086 h 587983"/>
                  <a:gd name="connsiteX2" fmla="*/ 22912 w 363395"/>
                  <a:gd name="connsiteY2" fmla="*/ 54106 h 587983"/>
                  <a:gd name="connsiteX3" fmla="*/ 52 w 363395"/>
                  <a:gd name="connsiteY3" fmla="*/ 92206 h 587983"/>
                  <a:gd name="connsiteX4" fmla="*/ 30532 w 363395"/>
                  <a:gd name="connsiteY4" fmla="*/ 127766 h 587983"/>
                  <a:gd name="connsiteX5" fmla="*/ 71172 w 363395"/>
                  <a:gd name="connsiteY5" fmla="*/ 79506 h 587983"/>
                  <a:gd name="connsiteX6" fmla="*/ 109272 w 363395"/>
                  <a:gd name="connsiteY6" fmla="*/ 87126 h 587983"/>
                  <a:gd name="connsiteX7" fmla="*/ 73712 w 363395"/>
                  <a:gd name="connsiteY7" fmla="*/ 117606 h 587983"/>
                  <a:gd name="connsiteX8" fmla="*/ 55932 w 363395"/>
                  <a:gd name="connsiteY8" fmla="*/ 163326 h 587983"/>
                  <a:gd name="connsiteX9" fmla="*/ 106732 w 363395"/>
                  <a:gd name="connsiteY9" fmla="*/ 165866 h 587983"/>
                  <a:gd name="connsiteX10" fmla="*/ 132132 w 363395"/>
                  <a:gd name="connsiteY10" fmla="*/ 173486 h 587983"/>
                  <a:gd name="connsiteX11" fmla="*/ 96572 w 363395"/>
                  <a:gd name="connsiteY11" fmla="*/ 196346 h 587983"/>
                  <a:gd name="connsiteX12" fmla="*/ 111812 w 363395"/>
                  <a:gd name="connsiteY12" fmla="*/ 234446 h 587983"/>
                  <a:gd name="connsiteX13" fmla="*/ 185472 w 363395"/>
                  <a:gd name="connsiteY13" fmla="*/ 198886 h 587983"/>
                  <a:gd name="connsiteX14" fmla="*/ 198172 w 363395"/>
                  <a:gd name="connsiteY14" fmla="*/ 216666 h 587983"/>
                  <a:gd name="connsiteX15" fmla="*/ 203252 w 363395"/>
                  <a:gd name="connsiteY15" fmla="*/ 234446 h 587983"/>
                  <a:gd name="connsiteX16" fmla="*/ 137212 w 363395"/>
                  <a:gd name="connsiteY16" fmla="*/ 259846 h 587983"/>
                  <a:gd name="connsiteX17" fmla="*/ 99112 w 363395"/>
                  <a:gd name="connsiteY17" fmla="*/ 290326 h 587983"/>
                  <a:gd name="connsiteX18" fmla="*/ 116892 w 363395"/>
                  <a:gd name="connsiteY18" fmla="*/ 315726 h 587983"/>
                  <a:gd name="connsiteX19" fmla="*/ 144832 w 363395"/>
                  <a:gd name="connsiteY19" fmla="*/ 313186 h 587983"/>
                  <a:gd name="connsiteX20" fmla="*/ 188012 w 363395"/>
                  <a:gd name="connsiteY20" fmla="*/ 295406 h 587983"/>
                  <a:gd name="connsiteX21" fmla="*/ 203252 w 363395"/>
                  <a:gd name="connsiteY21" fmla="*/ 315726 h 587983"/>
                  <a:gd name="connsiteX22" fmla="*/ 190552 w 363395"/>
                  <a:gd name="connsiteY22" fmla="*/ 325886 h 587983"/>
                  <a:gd name="connsiteX23" fmla="*/ 147372 w 363395"/>
                  <a:gd name="connsiteY23" fmla="*/ 341126 h 587983"/>
                  <a:gd name="connsiteX24" fmla="*/ 127052 w 363395"/>
                  <a:gd name="connsiteY24" fmla="*/ 371606 h 587983"/>
                  <a:gd name="connsiteX25" fmla="*/ 137212 w 363395"/>
                  <a:gd name="connsiteY25" fmla="*/ 389386 h 587983"/>
                  <a:gd name="connsiteX26" fmla="*/ 154992 w 363395"/>
                  <a:gd name="connsiteY26" fmla="*/ 394466 h 587983"/>
                  <a:gd name="connsiteX27" fmla="*/ 203252 w 363395"/>
                  <a:gd name="connsiteY27" fmla="*/ 369066 h 587983"/>
                  <a:gd name="connsiteX28" fmla="*/ 248972 w 363395"/>
                  <a:gd name="connsiteY28" fmla="*/ 369066 h 587983"/>
                  <a:gd name="connsiteX29" fmla="*/ 256592 w 363395"/>
                  <a:gd name="connsiteY29" fmla="*/ 397006 h 587983"/>
                  <a:gd name="connsiteX30" fmla="*/ 246432 w 363395"/>
                  <a:gd name="connsiteY30" fmla="*/ 419866 h 587983"/>
                  <a:gd name="connsiteX31" fmla="*/ 157532 w 363395"/>
                  <a:gd name="connsiteY31" fmla="*/ 432566 h 587983"/>
                  <a:gd name="connsiteX32" fmla="*/ 116892 w 363395"/>
                  <a:gd name="connsiteY32" fmla="*/ 447806 h 587983"/>
                  <a:gd name="connsiteX33" fmla="*/ 101652 w 363395"/>
                  <a:gd name="connsiteY33" fmla="*/ 480826 h 587983"/>
                  <a:gd name="connsiteX34" fmla="*/ 157532 w 363395"/>
                  <a:gd name="connsiteY34" fmla="*/ 488446 h 587983"/>
                  <a:gd name="connsiteX35" fmla="*/ 170232 w 363395"/>
                  <a:gd name="connsiteY35" fmla="*/ 516386 h 587983"/>
                  <a:gd name="connsiteX36" fmla="*/ 137212 w 363395"/>
                  <a:gd name="connsiteY36" fmla="*/ 531626 h 587983"/>
                  <a:gd name="connsiteX37" fmla="*/ 94032 w 363395"/>
                  <a:gd name="connsiteY37" fmla="*/ 534166 h 587983"/>
                  <a:gd name="connsiteX38" fmla="*/ 88952 w 363395"/>
                  <a:gd name="connsiteY38" fmla="*/ 562106 h 587983"/>
                  <a:gd name="connsiteX39" fmla="*/ 132132 w 363395"/>
                  <a:gd name="connsiteY39" fmla="*/ 584966 h 587983"/>
                  <a:gd name="connsiteX40" fmla="*/ 246432 w 363395"/>
                  <a:gd name="connsiteY40" fmla="*/ 582426 h 587983"/>
                  <a:gd name="connsiteX41" fmla="*/ 330252 w 363395"/>
                  <a:gd name="connsiteY41" fmla="*/ 536706 h 587983"/>
                  <a:gd name="connsiteX42" fmla="*/ 304852 w 363395"/>
                  <a:gd name="connsiteY42" fmla="*/ 503686 h 587983"/>
                  <a:gd name="connsiteX43" fmla="*/ 274372 w 363395"/>
                  <a:gd name="connsiteY43" fmla="*/ 516386 h 587983"/>
                  <a:gd name="connsiteX44" fmla="*/ 254052 w 363395"/>
                  <a:gd name="connsiteY44" fmla="*/ 516386 h 587983"/>
                  <a:gd name="connsiteX45" fmla="*/ 261672 w 363395"/>
                  <a:gd name="connsiteY45" fmla="*/ 483366 h 587983"/>
                  <a:gd name="connsiteX46" fmla="*/ 317552 w 363395"/>
                  <a:gd name="connsiteY46" fmla="*/ 473206 h 587983"/>
                  <a:gd name="connsiteX47" fmla="*/ 360732 w 363395"/>
                  <a:gd name="connsiteY47" fmla="*/ 452886 h 587983"/>
                  <a:gd name="connsiteX48" fmla="*/ 355652 w 363395"/>
                  <a:gd name="connsiteY48" fmla="*/ 424946 h 587983"/>
                  <a:gd name="connsiteX49" fmla="*/ 330252 w 363395"/>
                  <a:gd name="connsiteY49" fmla="*/ 422406 h 587983"/>
                  <a:gd name="connsiteX50" fmla="*/ 294692 w 363395"/>
                  <a:gd name="connsiteY50" fmla="*/ 422406 h 587983"/>
                  <a:gd name="connsiteX51" fmla="*/ 281992 w 363395"/>
                  <a:gd name="connsiteY51" fmla="*/ 409706 h 587983"/>
                  <a:gd name="connsiteX52" fmla="*/ 284532 w 363395"/>
                  <a:gd name="connsiteY52" fmla="*/ 379226 h 587983"/>
                  <a:gd name="connsiteX53" fmla="*/ 340412 w 363395"/>
                  <a:gd name="connsiteY53" fmla="*/ 376686 h 587983"/>
                  <a:gd name="connsiteX54" fmla="*/ 358192 w 363395"/>
                  <a:gd name="connsiteY54" fmla="*/ 325886 h 587983"/>
                  <a:gd name="connsiteX55" fmla="*/ 327712 w 363395"/>
                  <a:gd name="connsiteY55" fmla="*/ 310646 h 587983"/>
                  <a:gd name="connsiteX56" fmla="*/ 284532 w 363395"/>
                  <a:gd name="connsiteY56" fmla="*/ 328426 h 587983"/>
                  <a:gd name="connsiteX57" fmla="*/ 246432 w 363395"/>
                  <a:gd name="connsiteY57" fmla="*/ 318266 h 587983"/>
                  <a:gd name="connsiteX58" fmla="*/ 236272 w 363395"/>
                  <a:gd name="connsiteY58" fmla="*/ 295406 h 587983"/>
                  <a:gd name="connsiteX59" fmla="*/ 266752 w 363395"/>
                  <a:gd name="connsiteY59" fmla="*/ 275086 h 587983"/>
                  <a:gd name="connsiteX60" fmla="*/ 312472 w 363395"/>
                  <a:gd name="connsiteY60" fmla="*/ 231906 h 587983"/>
                  <a:gd name="connsiteX61" fmla="*/ 297232 w 363395"/>
                  <a:gd name="connsiteY61" fmla="*/ 163326 h 587983"/>
                  <a:gd name="connsiteX62" fmla="*/ 248972 w 363395"/>
                  <a:gd name="connsiteY62" fmla="*/ 140466 h 587983"/>
                  <a:gd name="connsiteX63" fmla="*/ 198172 w 363395"/>
                  <a:gd name="connsiteY63" fmla="*/ 148086 h 587983"/>
                  <a:gd name="connsiteX64" fmla="*/ 177852 w 363395"/>
                  <a:gd name="connsiteY64" fmla="*/ 140466 h 587983"/>
                  <a:gd name="connsiteX65" fmla="*/ 193092 w 363395"/>
                  <a:gd name="connsiteY65" fmla="*/ 120146 h 587983"/>
                  <a:gd name="connsiteX66" fmla="*/ 236272 w 363395"/>
                  <a:gd name="connsiteY66" fmla="*/ 94746 h 587983"/>
                  <a:gd name="connsiteX67" fmla="*/ 215952 w 363395"/>
                  <a:gd name="connsiteY67" fmla="*/ 64266 h 587983"/>
                  <a:gd name="connsiteX68" fmla="*/ 177852 w 363395"/>
                  <a:gd name="connsiteY68" fmla="*/ 79506 h 587983"/>
                  <a:gd name="connsiteX69" fmla="*/ 147372 w 363395"/>
                  <a:gd name="connsiteY69" fmla="*/ 79506 h 587983"/>
                  <a:gd name="connsiteX70" fmla="*/ 167692 w 363395"/>
                  <a:gd name="connsiteY70" fmla="*/ 49026 h 587983"/>
                  <a:gd name="connsiteX71" fmla="*/ 162612 w 363395"/>
                  <a:gd name="connsiteY71" fmla="*/ 31246 h 587983"/>
                  <a:gd name="connsiteX72" fmla="*/ 127052 w 363395"/>
                  <a:gd name="connsiteY72" fmla="*/ 3306 h 587983"/>
                  <a:gd name="connsiteX73" fmla="*/ 61012 w 363395"/>
                  <a:gd name="connsiteY73" fmla="*/ 18546 h 587983"/>
                  <a:gd name="connsiteX0" fmla="*/ 61012 w 363395"/>
                  <a:gd name="connsiteY0" fmla="*/ 23058 h 592495"/>
                  <a:gd name="connsiteX1" fmla="*/ 12752 w 363395"/>
                  <a:gd name="connsiteY1" fmla="*/ 25598 h 592495"/>
                  <a:gd name="connsiteX2" fmla="*/ 22912 w 363395"/>
                  <a:gd name="connsiteY2" fmla="*/ 58618 h 592495"/>
                  <a:gd name="connsiteX3" fmla="*/ 52 w 363395"/>
                  <a:gd name="connsiteY3" fmla="*/ 96718 h 592495"/>
                  <a:gd name="connsiteX4" fmla="*/ 30532 w 363395"/>
                  <a:gd name="connsiteY4" fmla="*/ 132278 h 592495"/>
                  <a:gd name="connsiteX5" fmla="*/ 71172 w 363395"/>
                  <a:gd name="connsiteY5" fmla="*/ 84018 h 592495"/>
                  <a:gd name="connsiteX6" fmla="*/ 109272 w 363395"/>
                  <a:gd name="connsiteY6" fmla="*/ 91638 h 592495"/>
                  <a:gd name="connsiteX7" fmla="*/ 73712 w 363395"/>
                  <a:gd name="connsiteY7" fmla="*/ 122118 h 592495"/>
                  <a:gd name="connsiteX8" fmla="*/ 55932 w 363395"/>
                  <a:gd name="connsiteY8" fmla="*/ 167838 h 592495"/>
                  <a:gd name="connsiteX9" fmla="*/ 106732 w 363395"/>
                  <a:gd name="connsiteY9" fmla="*/ 170378 h 592495"/>
                  <a:gd name="connsiteX10" fmla="*/ 132132 w 363395"/>
                  <a:gd name="connsiteY10" fmla="*/ 177998 h 592495"/>
                  <a:gd name="connsiteX11" fmla="*/ 96572 w 363395"/>
                  <a:gd name="connsiteY11" fmla="*/ 200858 h 592495"/>
                  <a:gd name="connsiteX12" fmla="*/ 111812 w 363395"/>
                  <a:gd name="connsiteY12" fmla="*/ 238958 h 592495"/>
                  <a:gd name="connsiteX13" fmla="*/ 185472 w 363395"/>
                  <a:gd name="connsiteY13" fmla="*/ 203398 h 592495"/>
                  <a:gd name="connsiteX14" fmla="*/ 198172 w 363395"/>
                  <a:gd name="connsiteY14" fmla="*/ 221178 h 592495"/>
                  <a:gd name="connsiteX15" fmla="*/ 203252 w 363395"/>
                  <a:gd name="connsiteY15" fmla="*/ 238958 h 592495"/>
                  <a:gd name="connsiteX16" fmla="*/ 137212 w 363395"/>
                  <a:gd name="connsiteY16" fmla="*/ 264358 h 592495"/>
                  <a:gd name="connsiteX17" fmla="*/ 99112 w 363395"/>
                  <a:gd name="connsiteY17" fmla="*/ 294838 h 592495"/>
                  <a:gd name="connsiteX18" fmla="*/ 116892 w 363395"/>
                  <a:gd name="connsiteY18" fmla="*/ 320238 h 592495"/>
                  <a:gd name="connsiteX19" fmla="*/ 144832 w 363395"/>
                  <a:gd name="connsiteY19" fmla="*/ 317698 h 592495"/>
                  <a:gd name="connsiteX20" fmla="*/ 188012 w 363395"/>
                  <a:gd name="connsiteY20" fmla="*/ 299918 h 592495"/>
                  <a:gd name="connsiteX21" fmla="*/ 203252 w 363395"/>
                  <a:gd name="connsiteY21" fmla="*/ 320238 h 592495"/>
                  <a:gd name="connsiteX22" fmla="*/ 190552 w 363395"/>
                  <a:gd name="connsiteY22" fmla="*/ 330398 h 592495"/>
                  <a:gd name="connsiteX23" fmla="*/ 147372 w 363395"/>
                  <a:gd name="connsiteY23" fmla="*/ 345638 h 592495"/>
                  <a:gd name="connsiteX24" fmla="*/ 127052 w 363395"/>
                  <a:gd name="connsiteY24" fmla="*/ 376118 h 592495"/>
                  <a:gd name="connsiteX25" fmla="*/ 137212 w 363395"/>
                  <a:gd name="connsiteY25" fmla="*/ 393898 h 592495"/>
                  <a:gd name="connsiteX26" fmla="*/ 154992 w 363395"/>
                  <a:gd name="connsiteY26" fmla="*/ 398978 h 592495"/>
                  <a:gd name="connsiteX27" fmla="*/ 203252 w 363395"/>
                  <a:gd name="connsiteY27" fmla="*/ 373578 h 592495"/>
                  <a:gd name="connsiteX28" fmla="*/ 248972 w 363395"/>
                  <a:gd name="connsiteY28" fmla="*/ 373578 h 592495"/>
                  <a:gd name="connsiteX29" fmla="*/ 256592 w 363395"/>
                  <a:gd name="connsiteY29" fmla="*/ 401518 h 592495"/>
                  <a:gd name="connsiteX30" fmla="*/ 246432 w 363395"/>
                  <a:gd name="connsiteY30" fmla="*/ 424378 h 592495"/>
                  <a:gd name="connsiteX31" fmla="*/ 157532 w 363395"/>
                  <a:gd name="connsiteY31" fmla="*/ 437078 h 592495"/>
                  <a:gd name="connsiteX32" fmla="*/ 116892 w 363395"/>
                  <a:gd name="connsiteY32" fmla="*/ 452318 h 592495"/>
                  <a:gd name="connsiteX33" fmla="*/ 101652 w 363395"/>
                  <a:gd name="connsiteY33" fmla="*/ 485338 h 592495"/>
                  <a:gd name="connsiteX34" fmla="*/ 157532 w 363395"/>
                  <a:gd name="connsiteY34" fmla="*/ 492958 h 592495"/>
                  <a:gd name="connsiteX35" fmla="*/ 170232 w 363395"/>
                  <a:gd name="connsiteY35" fmla="*/ 520898 h 592495"/>
                  <a:gd name="connsiteX36" fmla="*/ 137212 w 363395"/>
                  <a:gd name="connsiteY36" fmla="*/ 536138 h 592495"/>
                  <a:gd name="connsiteX37" fmla="*/ 94032 w 363395"/>
                  <a:gd name="connsiteY37" fmla="*/ 538678 h 592495"/>
                  <a:gd name="connsiteX38" fmla="*/ 88952 w 363395"/>
                  <a:gd name="connsiteY38" fmla="*/ 566618 h 592495"/>
                  <a:gd name="connsiteX39" fmla="*/ 132132 w 363395"/>
                  <a:gd name="connsiteY39" fmla="*/ 589478 h 592495"/>
                  <a:gd name="connsiteX40" fmla="*/ 246432 w 363395"/>
                  <a:gd name="connsiteY40" fmla="*/ 586938 h 592495"/>
                  <a:gd name="connsiteX41" fmla="*/ 330252 w 363395"/>
                  <a:gd name="connsiteY41" fmla="*/ 541218 h 592495"/>
                  <a:gd name="connsiteX42" fmla="*/ 304852 w 363395"/>
                  <a:gd name="connsiteY42" fmla="*/ 508198 h 592495"/>
                  <a:gd name="connsiteX43" fmla="*/ 274372 w 363395"/>
                  <a:gd name="connsiteY43" fmla="*/ 520898 h 592495"/>
                  <a:gd name="connsiteX44" fmla="*/ 254052 w 363395"/>
                  <a:gd name="connsiteY44" fmla="*/ 520898 h 592495"/>
                  <a:gd name="connsiteX45" fmla="*/ 261672 w 363395"/>
                  <a:gd name="connsiteY45" fmla="*/ 487878 h 592495"/>
                  <a:gd name="connsiteX46" fmla="*/ 317552 w 363395"/>
                  <a:gd name="connsiteY46" fmla="*/ 477718 h 592495"/>
                  <a:gd name="connsiteX47" fmla="*/ 360732 w 363395"/>
                  <a:gd name="connsiteY47" fmla="*/ 457398 h 592495"/>
                  <a:gd name="connsiteX48" fmla="*/ 355652 w 363395"/>
                  <a:gd name="connsiteY48" fmla="*/ 429458 h 592495"/>
                  <a:gd name="connsiteX49" fmla="*/ 330252 w 363395"/>
                  <a:gd name="connsiteY49" fmla="*/ 426918 h 592495"/>
                  <a:gd name="connsiteX50" fmla="*/ 294692 w 363395"/>
                  <a:gd name="connsiteY50" fmla="*/ 426918 h 592495"/>
                  <a:gd name="connsiteX51" fmla="*/ 281992 w 363395"/>
                  <a:gd name="connsiteY51" fmla="*/ 414218 h 592495"/>
                  <a:gd name="connsiteX52" fmla="*/ 284532 w 363395"/>
                  <a:gd name="connsiteY52" fmla="*/ 383738 h 592495"/>
                  <a:gd name="connsiteX53" fmla="*/ 340412 w 363395"/>
                  <a:gd name="connsiteY53" fmla="*/ 381198 h 592495"/>
                  <a:gd name="connsiteX54" fmla="*/ 358192 w 363395"/>
                  <a:gd name="connsiteY54" fmla="*/ 330398 h 592495"/>
                  <a:gd name="connsiteX55" fmla="*/ 327712 w 363395"/>
                  <a:gd name="connsiteY55" fmla="*/ 315158 h 592495"/>
                  <a:gd name="connsiteX56" fmla="*/ 284532 w 363395"/>
                  <a:gd name="connsiteY56" fmla="*/ 332938 h 592495"/>
                  <a:gd name="connsiteX57" fmla="*/ 246432 w 363395"/>
                  <a:gd name="connsiteY57" fmla="*/ 322778 h 592495"/>
                  <a:gd name="connsiteX58" fmla="*/ 236272 w 363395"/>
                  <a:gd name="connsiteY58" fmla="*/ 299918 h 592495"/>
                  <a:gd name="connsiteX59" fmla="*/ 266752 w 363395"/>
                  <a:gd name="connsiteY59" fmla="*/ 279598 h 592495"/>
                  <a:gd name="connsiteX60" fmla="*/ 312472 w 363395"/>
                  <a:gd name="connsiteY60" fmla="*/ 236418 h 592495"/>
                  <a:gd name="connsiteX61" fmla="*/ 297232 w 363395"/>
                  <a:gd name="connsiteY61" fmla="*/ 167838 h 592495"/>
                  <a:gd name="connsiteX62" fmla="*/ 248972 w 363395"/>
                  <a:gd name="connsiteY62" fmla="*/ 144978 h 592495"/>
                  <a:gd name="connsiteX63" fmla="*/ 198172 w 363395"/>
                  <a:gd name="connsiteY63" fmla="*/ 152598 h 592495"/>
                  <a:gd name="connsiteX64" fmla="*/ 177852 w 363395"/>
                  <a:gd name="connsiteY64" fmla="*/ 144978 h 592495"/>
                  <a:gd name="connsiteX65" fmla="*/ 193092 w 363395"/>
                  <a:gd name="connsiteY65" fmla="*/ 124658 h 592495"/>
                  <a:gd name="connsiteX66" fmla="*/ 236272 w 363395"/>
                  <a:gd name="connsiteY66" fmla="*/ 99258 h 592495"/>
                  <a:gd name="connsiteX67" fmla="*/ 215952 w 363395"/>
                  <a:gd name="connsiteY67" fmla="*/ 68778 h 592495"/>
                  <a:gd name="connsiteX68" fmla="*/ 177852 w 363395"/>
                  <a:gd name="connsiteY68" fmla="*/ 84018 h 592495"/>
                  <a:gd name="connsiteX69" fmla="*/ 147372 w 363395"/>
                  <a:gd name="connsiteY69" fmla="*/ 84018 h 592495"/>
                  <a:gd name="connsiteX70" fmla="*/ 167692 w 363395"/>
                  <a:gd name="connsiteY70" fmla="*/ 53538 h 592495"/>
                  <a:gd name="connsiteX71" fmla="*/ 162612 w 363395"/>
                  <a:gd name="connsiteY71" fmla="*/ 35758 h 592495"/>
                  <a:gd name="connsiteX72" fmla="*/ 127052 w 363395"/>
                  <a:gd name="connsiteY72" fmla="*/ 7818 h 592495"/>
                  <a:gd name="connsiteX73" fmla="*/ 61012 w 363395"/>
                  <a:gd name="connsiteY73" fmla="*/ 23058 h 592495"/>
                  <a:gd name="connsiteX0" fmla="*/ 68632 w 363395"/>
                  <a:gd name="connsiteY0" fmla="*/ 22484 h 594461"/>
                  <a:gd name="connsiteX1" fmla="*/ 12752 w 363395"/>
                  <a:gd name="connsiteY1" fmla="*/ 27564 h 594461"/>
                  <a:gd name="connsiteX2" fmla="*/ 22912 w 363395"/>
                  <a:gd name="connsiteY2" fmla="*/ 60584 h 594461"/>
                  <a:gd name="connsiteX3" fmla="*/ 52 w 363395"/>
                  <a:gd name="connsiteY3" fmla="*/ 98684 h 594461"/>
                  <a:gd name="connsiteX4" fmla="*/ 30532 w 363395"/>
                  <a:gd name="connsiteY4" fmla="*/ 134244 h 594461"/>
                  <a:gd name="connsiteX5" fmla="*/ 71172 w 363395"/>
                  <a:gd name="connsiteY5" fmla="*/ 85984 h 594461"/>
                  <a:gd name="connsiteX6" fmla="*/ 109272 w 363395"/>
                  <a:gd name="connsiteY6" fmla="*/ 93604 h 594461"/>
                  <a:gd name="connsiteX7" fmla="*/ 73712 w 363395"/>
                  <a:gd name="connsiteY7" fmla="*/ 124084 h 594461"/>
                  <a:gd name="connsiteX8" fmla="*/ 55932 w 363395"/>
                  <a:gd name="connsiteY8" fmla="*/ 169804 h 594461"/>
                  <a:gd name="connsiteX9" fmla="*/ 106732 w 363395"/>
                  <a:gd name="connsiteY9" fmla="*/ 172344 h 594461"/>
                  <a:gd name="connsiteX10" fmla="*/ 132132 w 363395"/>
                  <a:gd name="connsiteY10" fmla="*/ 179964 h 594461"/>
                  <a:gd name="connsiteX11" fmla="*/ 96572 w 363395"/>
                  <a:gd name="connsiteY11" fmla="*/ 202824 h 594461"/>
                  <a:gd name="connsiteX12" fmla="*/ 111812 w 363395"/>
                  <a:gd name="connsiteY12" fmla="*/ 240924 h 594461"/>
                  <a:gd name="connsiteX13" fmla="*/ 185472 w 363395"/>
                  <a:gd name="connsiteY13" fmla="*/ 205364 h 594461"/>
                  <a:gd name="connsiteX14" fmla="*/ 198172 w 363395"/>
                  <a:gd name="connsiteY14" fmla="*/ 223144 h 594461"/>
                  <a:gd name="connsiteX15" fmla="*/ 203252 w 363395"/>
                  <a:gd name="connsiteY15" fmla="*/ 240924 h 594461"/>
                  <a:gd name="connsiteX16" fmla="*/ 137212 w 363395"/>
                  <a:gd name="connsiteY16" fmla="*/ 266324 h 594461"/>
                  <a:gd name="connsiteX17" fmla="*/ 99112 w 363395"/>
                  <a:gd name="connsiteY17" fmla="*/ 296804 h 594461"/>
                  <a:gd name="connsiteX18" fmla="*/ 116892 w 363395"/>
                  <a:gd name="connsiteY18" fmla="*/ 322204 h 594461"/>
                  <a:gd name="connsiteX19" fmla="*/ 144832 w 363395"/>
                  <a:gd name="connsiteY19" fmla="*/ 319664 h 594461"/>
                  <a:gd name="connsiteX20" fmla="*/ 188012 w 363395"/>
                  <a:gd name="connsiteY20" fmla="*/ 301884 h 594461"/>
                  <a:gd name="connsiteX21" fmla="*/ 203252 w 363395"/>
                  <a:gd name="connsiteY21" fmla="*/ 322204 h 594461"/>
                  <a:gd name="connsiteX22" fmla="*/ 190552 w 363395"/>
                  <a:gd name="connsiteY22" fmla="*/ 332364 h 594461"/>
                  <a:gd name="connsiteX23" fmla="*/ 147372 w 363395"/>
                  <a:gd name="connsiteY23" fmla="*/ 347604 h 594461"/>
                  <a:gd name="connsiteX24" fmla="*/ 127052 w 363395"/>
                  <a:gd name="connsiteY24" fmla="*/ 378084 h 594461"/>
                  <a:gd name="connsiteX25" fmla="*/ 137212 w 363395"/>
                  <a:gd name="connsiteY25" fmla="*/ 395864 h 594461"/>
                  <a:gd name="connsiteX26" fmla="*/ 154992 w 363395"/>
                  <a:gd name="connsiteY26" fmla="*/ 400944 h 594461"/>
                  <a:gd name="connsiteX27" fmla="*/ 203252 w 363395"/>
                  <a:gd name="connsiteY27" fmla="*/ 375544 h 594461"/>
                  <a:gd name="connsiteX28" fmla="*/ 248972 w 363395"/>
                  <a:gd name="connsiteY28" fmla="*/ 375544 h 594461"/>
                  <a:gd name="connsiteX29" fmla="*/ 256592 w 363395"/>
                  <a:gd name="connsiteY29" fmla="*/ 403484 h 594461"/>
                  <a:gd name="connsiteX30" fmla="*/ 246432 w 363395"/>
                  <a:gd name="connsiteY30" fmla="*/ 426344 h 594461"/>
                  <a:gd name="connsiteX31" fmla="*/ 157532 w 363395"/>
                  <a:gd name="connsiteY31" fmla="*/ 439044 h 594461"/>
                  <a:gd name="connsiteX32" fmla="*/ 116892 w 363395"/>
                  <a:gd name="connsiteY32" fmla="*/ 454284 h 594461"/>
                  <a:gd name="connsiteX33" fmla="*/ 101652 w 363395"/>
                  <a:gd name="connsiteY33" fmla="*/ 487304 h 594461"/>
                  <a:gd name="connsiteX34" fmla="*/ 157532 w 363395"/>
                  <a:gd name="connsiteY34" fmla="*/ 494924 h 594461"/>
                  <a:gd name="connsiteX35" fmla="*/ 170232 w 363395"/>
                  <a:gd name="connsiteY35" fmla="*/ 522864 h 594461"/>
                  <a:gd name="connsiteX36" fmla="*/ 137212 w 363395"/>
                  <a:gd name="connsiteY36" fmla="*/ 538104 h 594461"/>
                  <a:gd name="connsiteX37" fmla="*/ 94032 w 363395"/>
                  <a:gd name="connsiteY37" fmla="*/ 540644 h 594461"/>
                  <a:gd name="connsiteX38" fmla="*/ 88952 w 363395"/>
                  <a:gd name="connsiteY38" fmla="*/ 568584 h 594461"/>
                  <a:gd name="connsiteX39" fmla="*/ 132132 w 363395"/>
                  <a:gd name="connsiteY39" fmla="*/ 591444 h 594461"/>
                  <a:gd name="connsiteX40" fmla="*/ 246432 w 363395"/>
                  <a:gd name="connsiteY40" fmla="*/ 588904 h 594461"/>
                  <a:gd name="connsiteX41" fmla="*/ 330252 w 363395"/>
                  <a:gd name="connsiteY41" fmla="*/ 543184 h 594461"/>
                  <a:gd name="connsiteX42" fmla="*/ 304852 w 363395"/>
                  <a:gd name="connsiteY42" fmla="*/ 510164 h 594461"/>
                  <a:gd name="connsiteX43" fmla="*/ 274372 w 363395"/>
                  <a:gd name="connsiteY43" fmla="*/ 522864 h 594461"/>
                  <a:gd name="connsiteX44" fmla="*/ 254052 w 363395"/>
                  <a:gd name="connsiteY44" fmla="*/ 522864 h 594461"/>
                  <a:gd name="connsiteX45" fmla="*/ 261672 w 363395"/>
                  <a:gd name="connsiteY45" fmla="*/ 489844 h 594461"/>
                  <a:gd name="connsiteX46" fmla="*/ 317552 w 363395"/>
                  <a:gd name="connsiteY46" fmla="*/ 479684 h 594461"/>
                  <a:gd name="connsiteX47" fmla="*/ 360732 w 363395"/>
                  <a:gd name="connsiteY47" fmla="*/ 459364 h 594461"/>
                  <a:gd name="connsiteX48" fmla="*/ 355652 w 363395"/>
                  <a:gd name="connsiteY48" fmla="*/ 431424 h 594461"/>
                  <a:gd name="connsiteX49" fmla="*/ 330252 w 363395"/>
                  <a:gd name="connsiteY49" fmla="*/ 428884 h 594461"/>
                  <a:gd name="connsiteX50" fmla="*/ 294692 w 363395"/>
                  <a:gd name="connsiteY50" fmla="*/ 428884 h 594461"/>
                  <a:gd name="connsiteX51" fmla="*/ 281992 w 363395"/>
                  <a:gd name="connsiteY51" fmla="*/ 416184 h 594461"/>
                  <a:gd name="connsiteX52" fmla="*/ 284532 w 363395"/>
                  <a:gd name="connsiteY52" fmla="*/ 385704 h 594461"/>
                  <a:gd name="connsiteX53" fmla="*/ 340412 w 363395"/>
                  <a:gd name="connsiteY53" fmla="*/ 383164 h 594461"/>
                  <a:gd name="connsiteX54" fmla="*/ 358192 w 363395"/>
                  <a:gd name="connsiteY54" fmla="*/ 332364 h 594461"/>
                  <a:gd name="connsiteX55" fmla="*/ 327712 w 363395"/>
                  <a:gd name="connsiteY55" fmla="*/ 317124 h 594461"/>
                  <a:gd name="connsiteX56" fmla="*/ 284532 w 363395"/>
                  <a:gd name="connsiteY56" fmla="*/ 334904 h 594461"/>
                  <a:gd name="connsiteX57" fmla="*/ 246432 w 363395"/>
                  <a:gd name="connsiteY57" fmla="*/ 324744 h 594461"/>
                  <a:gd name="connsiteX58" fmla="*/ 236272 w 363395"/>
                  <a:gd name="connsiteY58" fmla="*/ 301884 h 594461"/>
                  <a:gd name="connsiteX59" fmla="*/ 266752 w 363395"/>
                  <a:gd name="connsiteY59" fmla="*/ 281564 h 594461"/>
                  <a:gd name="connsiteX60" fmla="*/ 312472 w 363395"/>
                  <a:gd name="connsiteY60" fmla="*/ 238384 h 594461"/>
                  <a:gd name="connsiteX61" fmla="*/ 297232 w 363395"/>
                  <a:gd name="connsiteY61" fmla="*/ 169804 h 594461"/>
                  <a:gd name="connsiteX62" fmla="*/ 248972 w 363395"/>
                  <a:gd name="connsiteY62" fmla="*/ 146944 h 594461"/>
                  <a:gd name="connsiteX63" fmla="*/ 198172 w 363395"/>
                  <a:gd name="connsiteY63" fmla="*/ 154564 h 594461"/>
                  <a:gd name="connsiteX64" fmla="*/ 177852 w 363395"/>
                  <a:gd name="connsiteY64" fmla="*/ 146944 h 594461"/>
                  <a:gd name="connsiteX65" fmla="*/ 193092 w 363395"/>
                  <a:gd name="connsiteY65" fmla="*/ 126624 h 594461"/>
                  <a:gd name="connsiteX66" fmla="*/ 236272 w 363395"/>
                  <a:gd name="connsiteY66" fmla="*/ 101224 h 594461"/>
                  <a:gd name="connsiteX67" fmla="*/ 215952 w 363395"/>
                  <a:gd name="connsiteY67" fmla="*/ 70744 h 594461"/>
                  <a:gd name="connsiteX68" fmla="*/ 177852 w 363395"/>
                  <a:gd name="connsiteY68" fmla="*/ 85984 h 594461"/>
                  <a:gd name="connsiteX69" fmla="*/ 147372 w 363395"/>
                  <a:gd name="connsiteY69" fmla="*/ 85984 h 594461"/>
                  <a:gd name="connsiteX70" fmla="*/ 167692 w 363395"/>
                  <a:gd name="connsiteY70" fmla="*/ 55504 h 594461"/>
                  <a:gd name="connsiteX71" fmla="*/ 162612 w 363395"/>
                  <a:gd name="connsiteY71" fmla="*/ 37724 h 594461"/>
                  <a:gd name="connsiteX72" fmla="*/ 127052 w 363395"/>
                  <a:gd name="connsiteY72" fmla="*/ 9784 h 594461"/>
                  <a:gd name="connsiteX73" fmla="*/ 68632 w 363395"/>
                  <a:gd name="connsiteY73" fmla="*/ 22484 h 594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363395" h="594461">
                    <a:moveTo>
                      <a:pt x="68632" y="22484"/>
                    </a:moveTo>
                    <a:cubicBezTo>
                      <a:pt x="57202" y="-27893"/>
                      <a:pt x="20372" y="21214"/>
                      <a:pt x="12752" y="27564"/>
                    </a:cubicBezTo>
                    <a:cubicBezTo>
                      <a:pt x="5132" y="33914"/>
                      <a:pt x="25029" y="48731"/>
                      <a:pt x="22912" y="60584"/>
                    </a:cubicBezTo>
                    <a:cubicBezTo>
                      <a:pt x="20795" y="72437"/>
                      <a:pt x="-1218" y="86407"/>
                      <a:pt x="52" y="98684"/>
                    </a:cubicBezTo>
                    <a:cubicBezTo>
                      <a:pt x="1322" y="110961"/>
                      <a:pt x="18679" y="136361"/>
                      <a:pt x="30532" y="134244"/>
                    </a:cubicBezTo>
                    <a:cubicBezTo>
                      <a:pt x="42385" y="132127"/>
                      <a:pt x="58049" y="92757"/>
                      <a:pt x="71172" y="85984"/>
                    </a:cubicBezTo>
                    <a:cubicBezTo>
                      <a:pt x="84295" y="79211"/>
                      <a:pt x="108849" y="87254"/>
                      <a:pt x="109272" y="93604"/>
                    </a:cubicBezTo>
                    <a:cubicBezTo>
                      <a:pt x="109695" y="99954"/>
                      <a:pt x="82602" y="111384"/>
                      <a:pt x="73712" y="124084"/>
                    </a:cubicBezTo>
                    <a:cubicBezTo>
                      <a:pt x="64822" y="136784"/>
                      <a:pt x="50429" y="161761"/>
                      <a:pt x="55932" y="169804"/>
                    </a:cubicBezTo>
                    <a:cubicBezTo>
                      <a:pt x="61435" y="177847"/>
                      <a:pt x="94032" y="170651"/>
                      <a:pt x="106732" y="172344"/>
                    </a:cubicBezTo>
                    <a:cubicBezTo>
                      <a:pt x="119432" y="174037"/>
                      <a:pt x="133825" y="174884"/>
                      <a:pt x="132132" y="179964"/>
                    </a:cubicBezTo>
                    <a:cubicBezTo>
                      <a:pt x="130439" y="185044"/>
                      <a:pt x="99959" y="192664"/>
                      <a:pt x="96572" y="202824"/>
                    </a:cubicBezTo>
                    <a:cubicBezTo>
                      <a:pt x="93185" y="212984"/>
                      <a:pt x="96995" y="240501"/>
                      <a:pt x="111812" y="240924"/>
                    </a:cubicBezTo>
                    <a:cubicBezTo>
                      <a:pt x="126629" y="241347"/>
                      <a:pt x="171079" y="208327"/>
                      <a:pt x="185472" y="205364"/>
                    </a:cubicBezTo>
                    <a:cubicBezTo>
                      <a:pt x="199865" y="202401"/>
                      <a:pt x="195209" y="217217"/>
                      <a:pt x="198172" y="223144"/>
                    </a:cubicBezTo>
                    <a:cubicBezTo>
                      <a:pt x="201135" y="229071"/>
                      <a:pt x="213412" y="233727"/>
                      <a:pt x="203252" y="240924"/>
                    </a:cubicBezTo>
                    <a:cubicBezTo>
                      <a:pt x="193092" y="248121"/>
                      <a:pt x="154569" y="257011"/>
                      <a:pt x="137212" y="266324"/>
                    </a:cubicBezTo>
                    <a:cubicBezTo>
                      <a:pt x="119855" y="275637"/>
                      <a:pt x="102499" y="287491"/>
                      <a:pt x="99112" y="296804"/>
                    </a:cubicBezTo>
                    <a:cubicBezTo>
                      <a:pt x="95725" y="306117"/>
                      <a:pt x="109272" y="318394"/>
                      <a:pt x="116892" y="322204"/>
                    </a:cubicBezTo>
                    <a:cubicBezTo>
                      <a:pt x="124512" y="326014"/>
                      <a:pt x="132979" y="323051"/>
                      <a:pt x="144832" y="319664"/>
                    </a:cubicBezTo>
                    <a:cubicBezTo>
                      <a:pt x="156685" y="316277"/>
                      <a:pt x="178275" y="301461"/>
                      <a:pt x="188012" y="301884"/>
                    </a:cubicBezTo>
                    <a:cubicBezTo>
                      <a:pt x="197749" y="302307"/>
                      <a:pt x="202829" y="317124"/>
                      <a:pt x="203252" y="322204"/>
                    </a:cubicBezTo>
                    <a:cubicBezTo>
                      <a:pt x="203675" y="327284"/>
                      <a:pt x="199865" y="328131"/>
                      <a:pt x="190552" y="332364"/>
                    </a:cubicBezTo>
                    <a:cubicBezTo>
                      <a:pt x="181239" y="336597"/>
                      <a:pt x="157955" y="339984"/>
                      <a:pt x="147372" y="347604"/>
                    </a:cubicBezTo>
                    <a:cubicBezTo>
                      <a:pt x="136789" y="355224"/>
                      <a:pt x="128745" y="370041"/>
                      <a:pt x="127052" y="378084"/>
                    </a:cubicBezTo>
                    <a:cubicBezTo>
                      <a:pt x="125359" y="386127"/>
                      <a:pt x="132555" y="392054"/>
                      <a:pt x="137212" y="395864"/>
                    </a:cubicBezTo>
                    <a:cubicBezTo>
                      <a:pt x="141869" y="399674"/>
                      <a:pt x="143985" y="404331"/>
                      <a:pt x="154992" y="400944"/>
                    </a:cubicBezTo>
                    <a:cubicBezTo>
                      <a:pt x="165999" y="397557"/>
                      <a:pt x="187589" y="379777"/>
                      <a:pt x="203252" y="375544"/>
                    </a:cubicBezTo>
                    <a:cubicBezTo>
                      <a:pt x="218915" y="371311"/>
                      <a:pt x="240082" y="370887"/>
                      <a:pt x="248972" y="375544"/>
                    </a:cubicBezTo>
                    <a:cubicBezTo>
                      <a:pt x="257862" y="380201"/>
                      <a:pt x="257015" y="395017"/>
                      <a:pt x="256592" y="403484"/>
                    </a:cubicBezTo>
                    <a:cubicBezTo>
                      <a:pt x="256169" y="411951"/>
                      <a:pt x="262942" y="420417"/>
                      <a:pt x="246432" y="426344"/>
                    </a:cubicBezTo>
                    <a:cubicBezTo>
                      <a:pt x="229922" y="432271"/>
                      <a:pt x="179122" y="434387"/>
                      <a:pt x="157532" y="439044"/>
                    </a:cubicBezTo>
                    <a:cubicBezTo>
                      <a:pt x="135942" y="443701"/>
                      <a:pt x="126205" y="446241"/>
                      <a:pt x="116892" y="454284"/>
                    </a:cubicBezTo>
                    <a:cubicBezTo>
                      <a:pt x="107579" y="462327"/>
                      <a:pt x="94879" y="480531"/>
                      <a:pt x="101652" y="487304"/>
                    </a:cubicBezTo>
                    <a:cubicBezTo>
                      <a:pt x="108425" y="494077"/>
                      <a:pt x="146102" y="488997"/>
                      <a:pt x="157532" y="494924"/>
                    </a:cubicBezTo>
                    <a:cubicBezTo>
                      <a:pt x="168962" y="500851"/>
                      <a:pt x="173619" y="515667"/>
                      <a:pt x="170232" y="522864"/>
                    </a:cubicBezTo>
                    <a:cubicBezTo>
                      <a:pt x="166845" y="530061"/>
                      <a:pt x="149912" y="535141"/>
                      <a:pt x="137212" y="538104"/>
                    </a:cubicBezTo>
                    <a:cubicBezTo>
                      <a:pt x="124512" y="541067"/>
                      <a:pt x="102075" y="535564"/>
                      <a:pt x="94032" y="540644"/>
                    </a:cubicBezTo>
                    <a:cubicBezTo>
                      <a:pt x="85989" y="545724"/>
                      <a:pt x="82602" y="560117"/>
                      <a:pt x="88952" y="568584"/>
                    </a:cubicBezTo>
                    <a:cubicBezTo>
                      <a:pt x="95302" y="577051"/>
                      <a:pt x="105885" y="588057"/>
                      <a:pt x="132132" y="591444"/>
                    </a:cubicBezTo>
                    <a:cubicBezTo>
                      <a:pt x="158379" y="594831"/>
                      <a:pt x="213412" y="596947"/>
                      <a:pt x="246432" y="588904"/>
                    </a:cubicBezTo>
                    <a:cubicBezTo>
                      <a:pt x="279452" y="580861"/>
                      <a:pt x="320515" y="556307"/>
                      <a:pt x="330252" y="543184"/>
                    </a:cubicBezTo>
                    <a:cubicBezTo>
                      <a:pt x="339989" y="530061"/>
                      <a:pt x="314165" y="513551"/>
                      <a:pt x="304852" y="510164"/>
                    </a:cubicBezTo>
                    <a:cubicBezTo>
                      <a:pt x="295539" y="506777"/>
                      <a:pt x="282839" y="520747"/>
                      <a:pt x="274372" y="522864"/>
                    </a:cubicBezTo>
                    <a:cubicBezTo>
                      <a:pt x="265905" y="524981"/>
                      <a:pt x="256169" y="528367"/>
                      <a:pt x="254052" y="522864"/>
                    </a:cubicBezTo>
                    <a:cubicBezTo>
                      <a:pt x="251935" y="517361"/>
                      <a:pt x="251089" y="497041"/>
                      <a:pt x="261672" y="489844"/>
                    </a:cubicBezTo>
                    <a:cubicBezTo>
                      <a:pt x="272255" y="482647"/>
                      <a:pt x="301042" y="484764"/>
                      <a:pt x="317552" y="479684"/>
                    </a:cubicBezTo>
                    <a:cubicBezTo>
                      <a:pt x="334062" y="474604"/>
                      <a:pt x="354382" y="467407"/>
                      <a:pt x="360732" y="459364"/>
                    </a:cubicBezTo>
                    <a:cubicBezTo>
                      <a:pt x="367082" y="451321"/>
                      <a:pt x="360732" y="436504"/>
                      <a:pt x="355652" y="431424"/>
                    </a:cubicBezTo>
                    <a:cubicBezTo>
                      <a:pt x="350572" y="426344"/>
                      <a:pt x="340412" y="429307"/>
                      <a:pt x="330252" y="428884"/>
                    </a:cubicBezTo>
                    <a:cubicBezTo>
                      <a:pt x="320092" y="428461"/>
                      <a:pt x="302735" y="431001"/>
                      <a:pt x="294692" y="428884"/>
                    </a:cubicBezTo>
                    <a:cubicBezTo>
                      <a:pt x="286649" y="426767"/>
                      <a:pt x="283685" y="423381"/>
                      <a:pt x="281992" y="416184"/>
                    </a:cubicBezTo>
                    <a:cubicBezTo>
                      <a:pt x="280299" y="408987"/>
                      <a:pt x="274795" y="391207"/>
                      <a:pt x="284532" y="385704"/>
                    </a:cubicBezTo>
                    <a:cubicBezTo>
                      <a:pt x="294269" y="380201"/>
                      <a:pt x="328135" y="392054"/>
                      <a:pt x="340412" y="383164"/>
                    </a:cubicBezTo>
                    <a:cubicBezTo>
                      <a:pt x="352689" y="374274"/>
                      <a:pt x="360309" y="343371"/>
                      <a:pt x="358192" y="332364"/>
                    </a:cubicBezTo>
                    <a:cubicBezTo>
                      <a:pt x="356075" y="321357"/>
                      <a:pt x="339989" y="316701"/>
                      <a:pt x="327712" y="317124"/>
                    </a:cubicBezTo>
                    <a:cubicBezTo>
                      <a:pt x="315435" y="317547"/>
                      <a:pt x="298079" y="333634"/>
                      <a:pt x="284532" y="334904"/>
                    </a:cubicBezTo>
                    <a:cubicBezTo>
                      <a:pt x="270985" y="336174"/>
                      <a:pt x="254475" y="330247"/>
                      <a:pt x="246432" y="324744"/>
                    </a:cubicBezTo>
                    <a:cubicBezTo>
                      <a:pt x="238389" y="319241"/>
                      <a:pt x="232885" y="309081"/>
                      <a:pt x="236272" y="301884"/>
                    </a:cubicBezTo>
                    <a:cubicBezTo>
                      <a:pt x="239659" y="294687"/>
                      <a:pt x="254052" y="292147"/>
                      <a:pt x="266752" y="281564"/>
                    </a:cubicBezTo>
                    <a:cubicBezTo>
                      <a:pt x="279452" y="270981"/>
                      <a:pt x="307392" y="257011"/>
                      <a:pt x="312472" y="238384"/>
                    </a:cubicBezTo>
                    <a:cubicBezTo>
                      <a:pt x="317552" y="219757"/>
                      <a:pt x="307815" y="185044"/>
                      <a:pt x="297232" y="169804"/>
                    </a:cubicBezTo>
                    <a:cubicBezTo>
                      <a:pt x="286649" y="154564"/>
                      <a:pt x="265482" y="149484"/>
                      <a:pt x="248972" y="146944"/>
                    </a:cubicBezTo>
                    <a:cubicBezTo>
                      <a:pt x="232462" y="144404"/>
                      <a:pt x="210025" y="154564"/>
                      <a:pt x="198172" y="154564"/>
                    </a:cubicBezTo>
                    <a:cubicBezTo>
                      <a:pt x="186319" y="154564"/>
                      <a:pt x="178699" y="151601"/>
                      <a:pt x="177852" y="146944"/>
                    </a:cubicBezTo>
                    <a:cubicBezTo>
                      <a:pt x="177005" y="142287"/>
                      <a:pt x="183355" y="134244"/>
                      <a:pt x="193092" y="126624"/>
                    </a:cubicBezTo>
                    <a:cubicBezTo>
                      <a:pt x="202829" y="119004"/>
                      <a:pt x="232462" y="110537"/>
                      <a:pt x="236272" y="101224"/>
                    </a:cubicBezTo>
                    <a:cubicBezTo>
                      <a:pt x="240082" y="91911"/>
                      <a:pt x="225689" y="73284"/>
                      <a:pt x="215952" y="70744"/>
                    </a:cubicBezTo>
                    <a:cubicBezTo>
                      <a:pt x="206215" y="68204"/>
                      <a:pt x="189282" y="83444"/>
                      <a:pt x="177852" y="85984"/>
                    </a:cubicBezTo>
                    <a:cubicBezTo>
                      <a:pt x="166422" y="88524"/>
                      <a:pt x="149065" y="91064"/>
                      <a:pt x="147372" y="85984"/>
                    </a:cubicBezTo>
                    <a:cubicBezTo>
                      <a:pt x="145679" y="80904"/>
                      <a:pt x="165152" y="63547"/>
                      <a:pt x="167692" y="55504"/>
                    </a:cubicBezTo>
                    <a:cubicBezTo>
                      <a:pt x="170232" y="47461"/>
                      <a:pt x="169385" y="45344"/>
                      <a:pt x="162612" y="37724"/>
                    </a:cubicBezTo>
                    <a:cubicBezTo>
                      <a:pt x="155839" y="30104"/>
                      <a:pt x="142715" y="12324"/>
                      <a:pt x="127052" y="9784"/>
                    </a:cubicBezTo>
                    <a:cubicBezTo>
                      <a:pt x="111389" y="7244"/>
                      <a:pt x="80062" y="72861"/>
                      <a:pt x="68632" y="22484"/>
                    </a:cubicBezTo>
                    <a:close/>
                  </a:path>
                </a:pathLst>
              </a:custGeom>
              <a:solidFill>
                <a:srgbClr val="F0D0D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0" name="圆角矩形 19"/>
            <p:cNvSpPr/>
            <p:nvPr/>
          </p:nvSpPr>
          <p:spPr>
            <a:xfrm>
              <a:off x="7764070" y="3389593"/>
              <a:ext cx="468000" cy="152400"/>
            </a:xfrm>
            <a:prstGeom prst="roundRect">
              <a:avLst>
                <a:gd name="adj" fmla="val 49167"/>
              </a:avLst>
            </a:prstGeom>
            <a:solidFill>
              <a:srgbClr val="FEF67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8249007" y="3520452"/>
              <a:ext cx="419100" cy="152400"/>
            </a:xfrm>
            <a:prstGeom prst="roundRect">
              <a:avLst>
                <a:gd name="adj" fmla="val 49167"/>
              </a:avLst>
            </a:prstGeom>
            <a:solidFill>
              <a:srgbClr val="FEF67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六边形 21"/>
            <p:cNvSpPr/>
            <p:nvPr/>
          </p:nvSpPr>
          <p:spPr>
            <a:xfrm rot="5400000">
              <a:off x="8939848" y="3997554"/>
              <a:ext cx="126000" cy="108000"/>
            </a:xfrm>
            <a:prstGeom prst="hexagon">
              <a:avLst/>
            </a:prstGeom>
            <a:solidFill>
              <a:srgbClr val="FEF67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六边形 22"/>
            <p:cNvSpPr/>
            <p:nvPr/>
          </p:nvSpPr>
          <p:spPr>
            <a:xfrm>
              <a:off x="8816240" y="4037838"/>
              <a:ext cx="88392" cy="76200"/>
            </a:xfrm>
            <a:prstGeom prst="hexagon">
              <a:avLst/>
            </a:prstGeom>
            <a:solidFill>
              <a:srgbClr val="FEF67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六边形 23"/>
            <p:cNvSpPr/>
            <p:nvPr/>
          </p:nvSpPr>
          <p:spPr>
            <a:xfrm rot="360000">
              <a:off x="9023750" y="3863516"/>
              <a:ext cx="64437" cy="55231"/>
            </a:xfrm>
            <a:prstGeom prst="hexagon">
              <a:avLst/>
            </a:prstGeom>
            <a:solidFill>
              <a:srgbClr val="FEF67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六边形 24"/>
            <p:cNvSpPr/>
            <p:nvPr/>
          </p:nvSpPr>
          <p:spPr>
            <a:xfrm rot="2160000">
              <a:off x="8756137" y="3796999"/>
              <a:ext cx="36000" cy="36000"/>
            </a:xfrm>
            <a:prstGeom prst="hexagon">
              <a:avLst/>
            </a:prstGeom>
            <a:solidFill>
              <a:srgbClr val="FEF67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六边形 25"/>
            <p:cNvSpPr/>
            <p:nvPr/>
          </p:nvSpPr>
          <p:spPr>
            <a:xfrm rot="3360000">
              <a:off x="8860221" y="3930054"/>
              <a:ext cx="64437" cy="55231"/>
            </a:xfrm>
            <a:prstGeom prst="hexagon">
              <a:avLst/>
            </a:prstGeom>
            <a:solidFill>
              <a:srgbClr val="FEF67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8811563" y="4278662"/>
              <a:ext cx="1838739" cy="904461"/>
            </a:xfrm>
            <a:prstGeom prst="roundRect">
              <a:avLst/>
            </a:prstGeom>
            <a:solidFill>
              <a:srgbClr val="BDD9B0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 rot="19740156">
              <a:off x="10243439" y="4350759"/>
              <a:ext cx="318103" cy="474083"/>
              <a:chOff x="8080032" y="2374858"/>
              <a:chExt cx="466823" cy="695729"/>
            </a:xfrm>
          </p:grpSpPr>
          <p:sp>
            <p:nvSpPr>
              <p:cNvPr id="11" name="任意多边形 10"/>
              <p:cNvSpPr/>
              <p:nvPr/>
            </p:nvSpPr>
            <p:spPr>
              <a:xfrm>
                <a:off x="8080032" y="2374858"/>
                <a:ext cx="466823" cy="695729"/>
              </a:xfrm>
              <a:custGeom>
                <a:avLst/>
                <a:gdLst>
                  <a:gd name="connsiteX0" fmla="*/ 53515 w 466956"/>
                  <a:gd name="connsiteY0" fmla="*/ 43379 h 700803"/>
                  <a:gd name="connsiteX1" fmla="*/ 2715 w 466956"/>
                  <a:gd name="connsiteY1" fmla="*/ 139899 h 700803"/>
                  <a:gd name="connsiteX2" fmla="*/ 124635 w 466956"/>
                  <a:gd name="connsiteY2" fmla="*/ 317699 h 700803"/>
                  <a:gd name="connsiteX3" fmla="*/ 114475 w 466956"/>
                  <a:gd name="connsiteY3" fmla="*/ 541219 h 700803"/>
                  <a:gd name="connsiteX4" fmla="*/ 104315 w 466956"/>
                  <a:gd name="connsiteY4" fmla="*/ 668219 h 700803"/>
                  <a:gd name="connsiteX5" fmla="*/ 332915 w 466956"/>
                  <a:gd name="connsiteY5" fmla="*/ 693619 h 700803"/>
                  <a:gd name="connsiteX6" fmla="*/ 459915 w 466956"/>
                  <a:gd name="connsiteY6" fmla="*/ 561539 h 700803"/>
                  <a:gd name="connsiteX7" fmla="*/ 424355 w 466956"/>
                  <a:gd name="connsiteY7" fmla="*/ 226259 h 700803"/>
                  <a:gd name="connsiteX8" fmla="*/ 205915 w 466956"/>
                  <a:gd name="connsiteY8" fmla="*/ 12899 h 700803"/>
                  <a:gd name="connsiteX9" fmla="*/ 53515 w 466956"/>
                  <a:gd name="connsiteY9" fmla="*/ 43379 h 700803"/>
                  <a:gd name="connsiteX0" fmla="*/ 53515 w 466956"/>
                  <a:gd name="connsiteY0" fmla="*/ 43379 h 708113"/>
                  <a:gd name="connsiteX1" fmla="*/ 2715 w 466956"/>
                  <a:gd name="connsiteY1" fmla="*/ 139899 h 708113"/>
                  <a:gd name="connsiteX2" fmla="*/ 124635 w 466956"/>
                  <a:gd name="connsiteY2" fmla="*/ 317699 h 708113"/>
                  <a:gd name="connsiteX3" fmla="*/ 114475 w 466956"/>
                  <a:gd name="connsiteY3" fmla="*/ 541219 h 708113"/>
                  <a:gd name="connsiteX4" fmla="*/ 104315 w 466956"/>
                  <a:gd name="connsiteY4" fmla="*/ 668219 h 708113"/>
                  <a:gd name="connsiteX5" fmla="*/ 332915 w 466956"/>
                  <a:gd name="connsiteY5" fmla="*/ 693619 h 708113"/>
                  <a:gd name="connsiteX6" fmla="*/ 459915 w 466956"/>
                  <a:gd name="connsiteY6" fmla="*/ 561539 h 708113"/>
                  <a:gd name="connsiteX7" fmla="*/ 424355 w 466956"/>
                  <a:gd name="connsiteY7" fmla="*/ 226259 h 708113"/>
                  <a:gd name="connsiteX8" fmla="*/ 205915 w 466956"/>
                  <a:gd name="connsiteY8" fmla="*/ 12899 h 708113"/>
                  <a:gd name="connsiteX9" fmla="*/ 53515 w 466956"/>
                  <a:gd name="connsiteY9" fmla="*/ 43379 h 708113"/>
                  <a:gd name="connsiteX0" fmla="*/ 53515 w 466956"/>
                  <a:gd name="connsiteY0" fmla="*/ 43379 h 701619"/>
                  <a:gd name="connsiteX1" fmla="*/ 2715 w 466956"/>
                  <a:gd name="connsiteY1" fmla="*/ 139899 h 701619"/>
                  <a:gd name="connsiteX2" fmla="*/ 124635 w 466956"/>
                  <a:gd name="connsiteY2" fmla="*/ 317699 h 701619"/>
                  <a:gd name="connsiteX3" fmla="*/ 106855 w 466956"/>
                  <a:gd name="connsiteY3" fmla="*/ 514549 h 701619"/>
                  <a:gd name="connsiteX4" fmla="*/ 104315 w 466956"/>
                  <a:gd name="connsiteY4" fmla="*/ 668219 h 701619"/>
                  <a:gd name="connsiteX5" fmla="*/ 332915 w 466956"/>
                  <a:gd name="connsiteY5" fmla="*/ 693619 h 701619"/>
                  <a:gd name="connsiteX6" fmla="*/ 459915 w 466956"/>
                  <a:gd name="connsiteY6" fmla="*/ 561539 h 701619"/>
                  <a:gd name="connsiteX7" fmla="*/ 424355 w 466956"/>
                  <a:gd name="connsiteY7" fmla="*/ 226259 h 701619"/>
                  <a:gd name="connsiteX8" fmla="*/ 205915 w 466956"/>
                  <a:gd name="connsiteY8" fmla="*/ 12899 h 701619"/>
                  <a:gd name="connsiteX9" fmla="*/ 53515 w 466956"/>
                  <a:gd name="connsiteY9" fmla="*/ 43379 h 701619"/>
                  <a:gd name="connsiteX0" fmla="*/ 53515 w 466956"/>
                  <a:gd name="connsiteY0" fmla="*/ 43379 h 707569"/>
                  <a:gd name="connsiteX1" fmla="*/ 2715 w 466956"/>
                  <a:gd name="connsiteY1" fmla="*/ 139899 h 707569"/>
                  <a:gd name="connsiteX2" fmla="*/ 124635 w 466956"/>
                  <a:gd name="connsiteY2" fmla="*/ 317699 h 707569"/>
                  <a:gd name="connsiteX3" fmla="*/ 106855 w 466956"/>
                  <a:gd name="connsiteY3" fmla="*/ 514549 h 707569"/>
                  <a:gd name="connsiteX4" fmla="*/ 148130 w 466956"/>
                  <a:gd name="connsiteY4" fmla="*/ 683459 h 707569"/>
                  <a:gd name="connsiteX5" fmla="*/ 332915 w 466956"/>
                  <a:gd name="connsiteY5" fmla="*/ 693619 h 707569"/>
                  <a:gd name="connsiteX6" fmla="*/ 459915 w 466956"/>
                  <a:gd name="connsiteY6" fmla="*/ 561539 h 707569"/>
                  <a:gd name="connsiteX7" fmla="*/ 424355 w 466956"/>
                  <a:gd name="connsiteY7" fmla="*/ 226259 h 707569"/>
                  <a:gd name="connsiteX8" fmla="*/ 205915 w 466956"/>
                  <a:gd name="connsiteY8" fmla="*/ 12899 h 707569"/>
                  <a:gd name="connsiteX9" fmla="*/ 53515 w 466956"/>
                  <a:gd name="connsiteY9" fmla="*/ 43379 h 707569"/>
                  <a:gd name="connsiteX0" fmla="*/ 53515 w 466956"/>
                  <a:gd name="connsiteY0" fmla="*/ 43379 h 696967"/>
                  <a:gd name="connsiteX1" fmla="*/ 2715 w 466956"/>
                  <a:gd name="connsiteY1" fmla="*/ 139899 h 696967"/>
                  <a:gd name="connsiteX2" fmla="*/ 124635 w 466956"/>
                  <a:gd name="connsiteY2" fmla="*/ 317699 h 696967"/>
                  <a:gd name="connsiteX3" fmla="*/ 106855 w 466956"/>
                  <a:gd name="connsiteY3" fmla="*/ 514549 h 696967"/>
                  <a:gd name="connsiteX4" fmla="*/ 129080 w 466956"/>
                  <a:gd name="connsiteY4" fmla="*/ 645359 h 696967"/>
                  <a:gd name="connsiteX5" fmla="*/ 332915 w 466956"/>
                  <a:gd name="connsiteY5" fmla="*/ 693619 h 696967"/>
                  <a:gd name="connsiteX6" fmla="*/ 459915 w 466956"/>
                  <a:gd name="connsiteY6" fmla="*/ 561539 h 696967"/>
                  <a:gd name="connsiteX7" fmla="*/ 424355 w 466956"/>
                  <a:gd name="connsiteY7" fmla="*/ 226259 h 696967"/>
                  <a:gd name="connsiteX8" fmla="*/ 205915 w 466956"/>
                  <a:gd name="connsiteY8" fmla="*/ 12899 h 696967"/>
                  <a:gd name="connsiteX9" fmla="*/ 53515 w 466956"/>
                  <a:gd name="connsiteY9" fmla="*/ 43379 h 696967"/>
                  <a:gd name="connsiteX0" fmla="*/ 53515 w 466956"/>
                  <a:gd name="connsiteY0" fmla="*/ 43379 h 697172"/>
                  <a:gd name="connsiteX1" fmla="*/ 2715 w 466956"/>
                  <a:gd name="connsiteY1" fmla="*/ 139899 h 697172"/>
                  <a:gd name="connsiteX2" fmla="*/ 124635 w 466956"/>
                  <a:gd name="connsiteY2" fmla="*/ 317699 h 697172"/>
                  <a:gd name="connsiteX3" fmla="*/ 122095 w 466956"/>
                  <a:gd name="connsiteY3" fmla="*/ 497404 h 697172"/>
                  <a:gd name="connsiteX4" fmla="*/ 129080 w 466956"/>
                  <a:gd name="connsiteY4" fmla="*/ 645359 h 697172"/>
                  <a:gd name="connsiteX5" fmla="*/ 332915 w 466956"/>
                  <a:gd name="connsiteY5" fmla="*/ 693619 h 697172"/>
                  <a:gd name="connsiteX6" fmla="*/ 459915 w 466956"/>
                  <a:gd name="connsiteY6" fmla="*/ 561539 h 697172"/>
                  <a:gd name="connsiteX7" fmla="*/ 424355 w 466956"/>
                  <a:gd name="connsiteY7" fmla="*/ 226259 h 697172"/>
                  <a:gd name="connsiteX8" fmla="*/ 205915 w 466956"/>
                  <a:gd name="connsiteY8" fmla="*/ 12899 h 697172"/>
                  <a:gd name="connsiteX9" fmla="*/ 53515 w 466956"/>
                  <a:gd name="connsiteY9" fmla="*/ 43379 h 697172"/>
                  <a:gd name="connsiteX0" fmla="*/ 53515 w 466956"/>
                  <a:gd name="connsiteY0" fmla="*/ 43379 h 697172"/>
                  <a:gd name="connsiteX1" fmla="*/ 2715 w 466956"/>
                  <a:gd name="connsiteY1" fmla="*/ 139899 h 697172"/>
                  <a:gd name="connsiteX2" fmla="*/ 124635 w 466956"/>
                  <a:gd name="connsiteY2" fmla="*/ 317699 h 697172"/>
                  <a:gd name="connsiteX3" fmla="*/ 122095 w 466956"/>
                  <a:gd name="connsiteY3" fmla="*/ 497404 h 697172"/>
                  <a:gd name="connsiteX4" fmla="*/ 129080 w 466956"/>
                  <a:gd name="connsiteY4" fmla="*/ 645359 h 697172"/>
                  <a:gd name="connsiteX5" fmla="*/ 332915 w 466956"/>
                  <a:gd name="connsiteY5" fmla="*/ 693619 h 697172"/>
                  <a:gd name="connsiteX6" fmla="*/ 459915 w 466956"/>
                  <a:gd name="connsiteY6" fmla="*/ 561539 h 697172"/>
                  <a:gd name="connsiteX7" fmla="*/ 424355 w 466956"/>
                  <a:gd name="connsiteY7" fmla="*/ 226259 h 697172"/>
                  <a:gd name="connsiteX8" fmla="*/ 205915 w 466956"/>
                  <a:gd name="connsiteY8" fmla="*/ 12899 h 697172"/>
                  <a:gd name="connsiteX9" fmla="*/ 53515 w 466956"/>
                  <a:gd name="connsiteY9" fmla="*/ 43379 h 697172"/>
                  <a:gd name="connsiteX0" fmla="*/ 53515 w 466956"/>
                  <a:gd name="connsiteY0" fmla="*/ 43379 h 699169"/>
                  <a:gd name="connsiteX1" fmla="*/ 2715 w 466956"/>
                  <a:gd name="connsiteY1" fmla="*/ 139899 h 699169"/>
                  <a:gd name="connsiteX2" fmla="*/ 124635 w 466956"/>
                  <a:gd name="connsiteY2" fmla="*/ 317699 h 699169"/>
                  <a:gd name="connsiteX3" fmla="*/ 122095 w 466956"/>
                  <a:gd name="connsiteY3" fmla="*/ 497404 h 699169"/>
                  <a:gd name="connsiteX4" fmla="*/ 142415 w 466956"/>
                  <a:gd name="connsiteY4" fmla="*/ 656789 h 699169"/>
                  <a:gd name="connsiteX5" fmla="*/ 332915 w 466956"/>
                  <a:gd name="connsiteY5" fmla="*/ 693619 h 699169"/>
                  <a:gd name="connsiteX6" fmla="*/ 459915 w 466956"/>
                  <a:gd name="connsiteY6" fmla="*/ 561539 h 699169"/>
                  <a:gd name="connsiteX7" fmla="*/ 424355 w 466956"/>
                  <a:gd name="connsiteY7" fmla="*/ 226259 h 699169"/>
                  <a:gd name="connsiteX8" fmla="*/ 205915 w 466956"/>
                  <a:gd name="connsiteY8" fmla="*/ 12899 h 699169"/>
                  <a:gd name="connsiteX9" fmla="*/ 53515 w 466956"/>
                  <a:gd name="connsiteY9" fmla="*/ 43379 h 699169"/>
                  <a:gd name="connsiteX0" fmla="*/ 53305 w 466746"/>
                  <a:gd name="connsiteY0" fmla="*/ 43379 h 699169"/>
                  <a:gd name="connsiteX1" fmla="*/ 2505 w 466746"/>
                  <a:gd name="connsiteY1" fmla="*/ 139899 h 699169"/>
                  <a:gd name="connsiteX2" fmla="*/ 120615 w 466746"/>
                  <a:gd name="connsiteY2" fmla="*/ 300554 h 699169"/>
                  <a:gd name="connsiteX3" fmla="*/ 121885 w 466746"/>
                  <a:gd name="connsiteY3" fmla="*/ 497404 h 699169"/>
                  <a:gd name="connsiteX4" fmla="*/ 142205 w 466746"/>
                  <a:gd name="connsiteY4" fmla="*/ 656789 h 699169"/>
                  <a:gd name="connsiteX5" fmla="*/ 332705 w 466746"/>
                  <a:gd name="connsiteY5" fmla="*/ 693619 h 699169"/>
                  <a:gd name="connsiteX6" fmla="*/ 459705 w 466746"/>
                  <a:gd name="connsiteY6" fmla="*/ 561539 h 699169"/>
                  <a:gd name="connsiteX7" fmla="*/ 424145 w 466746"/>
                  <a:gd name="connsiteY7" fmla="*/ 226259 h 699169"/>
                  <a:gd name="connsiteX8" fmla="*/ 205705 w 466746"/>
                  <a:gd name="connsiteY8" fmla="*/ 12899 h 699169"/>
                  <a:gd name="connsiteX9" fmla="*/ 53305 w 466746"/>
                  <a:gd name="connsiteY9" fmla="*/ 43379 h 699169"/>
                  <a:gd name="connsiteX0" fmla="*/ 53305 w 466746"/>
                  <a:gd name="connsiteY0" fmla="*/ 43379 h 699128"/>
                  <a:gd name="connsiteX1" fmla="*/ 2505 w 466746"/>
                  <a:gd name="connsiteY1" fmla="*/ 139899 h 699128"/>
                  <a:gd name="connsiteX2" fmla="*/ 120615 w 466746"/>
                  <a:gd name="connsiteY2" fmla="*/ 300554 h 699128"/>
                  <a:gd name="connsiteX3" fmla="*/ 114265 w 466746"/>
                  <a:gd name="connsiteY3" fmla="*/ 499309 h 699128"/>
                  <a:gd name="connsiteX4" fmla="*/ 142205 w 466746"/>
                  <a:gd name="connsiteY4" fmla="*/ 656789 h 699128"/>
                  <a:gd name="connsiteX5" fmla="*/ 332705 w 466746"/>
                  <a:gd name="connsiteY5" fmla="*/ 693619 h 699128"/>
                  <a:gd name="connsiteX6" fmla="*/ 459705 w 466746"/>
                  <a:gd name="connsiteY6" fmla="*/ 561539 h 699128"/>
                  <a:gd name="connsiteX7" fmla="*/ 424145 w 466746"/>
                  <a:gd name="connsiteY7" fmla="*/ 226259 h 699128"/>
                  <a:gd name="connsiteX8" fmla="*/ 205705 w 466746"/>
                  <a:gd name="connsiteY8" fmla="*/ 12899 h 699128"/>
                  <a:gd name="connsiteX9" fmla="*/ 53305 w 466746"/>
                  <a:gd name="connsiteY9" fmla="*/ 43379 h 699128"/>
                  <a:gd name="connsiteX0" fmla="*/ 53305 w 466746"/>
                  <a:gd name="connsiteY0" fmla="*/ 28207 h 703006"/>
                  <a:gd name="connsiteX1" fmla="*/ 2505 w 466746"/>
                  <a:gd name="connsiteY1" fmla="*/ 143777 h 703006"/>
                  <a:gd name="connsiteX2" fmla="*/ 120615 w 466746"/>
                  <a:gd name="connsiteY2" fmla="*/ 304432 h 703006"/>
                  <a:gd name="connsiteX3" fmla="*/ 114265 w 466746"/>
                  <a:gd name="connsiteY3" fmla="*/ 503187 h 703006"/>
                  <a:gd name="connsiteX4" fmla="*/ 142205 w 466746"/>
                  <a:gd name="connsiteY4" fmla="*/ 660667 h 703006"/>
                  <a:gd name="connsiteX5" fmla="*/ 332705 w 466746"/>
                  <a:gd name="connsiteY5" fmla="*/ 697497 h 703006"/>
                  <a:gd name="connsiteX6" fmla="*/ 459705 w 466746"/>
                  <a:gd name="connsiteY6" fmla="*/ 565417 h 703006"/>
                  <a:gd name="connsiteX7" fmla="*/ 424145 w 466746"/>
                  <a:gd name="connsiteY7" fmla="*/ 230137 h 703006"/>
                  <a:gd name="connsiteX8" fmla="*/ 205705 w 466746"/>
                  <a:gd name="connsiteY8" fmla="*/ 16777 h 703006"/>
                  <a:gd name="connsiteX9" fmla="*/ 53305 w 466746"/>
                  <a:gd name="connsiteY9" fmla="*/ 28207 h 703006"/>
                  <a:gd name="connsiteX0" fmla="*/ 53593 w 467034"/>
                  <a:gd name="connsiteY0" fmla="*/ 34073 h 708872"/>
                  <a:gd name="connsiteX1" fmla="*/ 2793 w 467034"/>
                  <a:gd name="connsiteY1" fmla="*/ 149643 h 708872"/>
                  <a:gd name="connsiteX2" fmla="*/ 120903 w 467034"/>
                  <a:gd name="connsiteY2" fmla="*/ 310298 h 708872"/>
                  <a:gd name="connsiteX3" fmla="*/ 114553 w 467034"/>
                  <a:gd name="connsiteY3" fmla="*/ 509053 h 708872"/>
                  <a:gd name="connsiteX4" fmla="*/ 142493 w 467034"/>
                  <a:gd name="connsiteY4" fmla="*/ 666533 h 708872"/>
                  <a:gd name="connsiteX5" fmla="*/ 332993 w 467034"/>
                  <a:gd name="connsiteY5" fmla="*/ 703363 h 708872"/>
                  <a:gd name="connsiteX6" fmla="*/ 459993 w 467034"/>
                  <a:gd name="connsiteY6" fmla="*/ 571283 h 708872"/>
                  <a:gd name="connsiteX7" fmla="*/ 424433 w 467034"/>
                  <a:gd name="connsiteY7" fmla="*/ 236003 h 708872"/>
                  <a:gd name="connsiteX8" fmla="*/ 232663 w 467034"/>
                  <a:gd name="connsiteY8" fmla="*/ 15023 h 708872"/>
                  <a:gd name="connsiteX9" fmla="*/ 53593 w 467034"/>
                  <a:gd name="connsiteY9" fmla="*/ 34073 h 708872"/>
                  <a:gd name="connsiteX0" fmla="*/ 53593 w 467034"/>
                  <a:gd name="connsiteY0" fmla="*/ 29001 h 703800"/>
                  <a:gd name="connsiteX1" fmla="*/ 2793 w 467034"/>
                  <a:gd name="connsiteY1" fmla="*/ 144571 h 703800"/>
                  <a:gd name="connsiteX2" fmla="*/ 120903 w 467034"/>
                  <a:gd name="connsiteY2" fmla="*/ 305226 h 703800"/>
                  <a:gd name="connsiteX3" fmla="*/ 114553 w 467034"/>
                  <a:gd name="connsiteY3" fmla="*/ 503981 h 703800"/>
                  <a:gd name="connsiteX4" fmla="*/ 142493 w 467034"/>
                  <a:gd name="connsiteY4" fmla="*/ 661461 h 703800"/>
                  <a:gd name="connsiteX5" fmla="*/ 332993 w 467034"/>
                  <a:gd name="connsiteY5" fmla="*/ 698291 h 703800"/>
                  <a:gd name="connsiteX6" fmla="*/ 459993 w 467034"/>
                  <a:gd name="connsiteY6" fmla="*/ 566211 h 703800"/>
                  <a:gd name="connsiteX7" fmla="*/ 424433 w 467034"/>
                  <a:gd name="connsiteY7" fmla="*/ 230931 h 703800"/>
                  <a:gd name="connsiteX8" fmla="*/ 232663 w 467034"/>
                  <a:gd name="connsiteY8" fmla="*/ 9951 h 703800"/>
                  <a:gd name="connsiteX9" fmla="*/ 53593 w 467034"/>
                  <a:gd name="connsiteY9" fmla="*/ 29001 h 703800"/>
                  <a:gd name="connsiteX0" fmla="*/ 53382 w 466823"/>
                  <a:gd name="connsiteY0" fmla="*/ 20455 h 695254"/>
                  <a:gd name="connsiteX1" fmla="*/ 2582 w 466823"/>
                  <a:gd name="connsiteY1" fmla="*/ 136025 h 695254"/>
                  <a:gd name="connsiteX2" fmla="*/ 120692 w 466823"/>
                  <a:gd name="connsiteY2" fmla="*/ 296680 h 695254"/>
                  <a:gd name="connsiteX3" fmla="*/ 114342 w 466823"/>
                  <a:gd name="connsiteY3" fmla="*/ 495435 h 695254"/>
                  <a:gd name="connsiteX4" fmla="*/ 142282 w 466823"/>
                  <a:gd name="connsiteY4" fmla="*/ 652915 h 695254"/>
                  <a:gd name="connsiteX5" fmla="*/ 332782 w 466823"/>
                  <a:gd name="connsiteY5" fmla="*/ 689745 h 695254"/>
                  <a:gd name="connsiteX6" fmla="*/ 459782 w 466823"/>
                  <a:gd name="connsiteY6" fmla="*/ 557665 h 695254"/>
                  <a:gd name="connsiteX7" fmla="*/ 424222 w 466823"/>
                  <a:gd name="connsiteY7" fmla="*/ 222385 h 695254"/>
                  <a:gd name="connsiteX8" fmla="*/ 213402 w 466823"/>
                  <a:gd name="connsiteY8" fmla="*/ 12835 h 695254"/>
                  <a:gd name="connsiteX9" fmla="*/ 53382 w 466823"/>
                  <a:gd name="connsiteY9" fmla="*/ 20455 h 695254"/>
                  <a:gd name="connsiteX0" fmla="*/ 53382 w 466823"/>
                  <a:gd name="connsiteY0" fmla="*/ 27087 h 701886"/>
                  <a:gd name="connsiteX1" fmla="*/ 2582 w 466823"/>
                  <a:gd name="connsiteY1" fmla="*/ 142657 h 701886"/>
                  <a:gd name="connsiteX2" fmla="*/ 120692 w 466823"/>
                  <a:gd name="connsiteY2" fmla="*/ 303312 h 701886"/>
                  <a:gd name="connsiteX3" fmla="*/ 114342 w 466823"/>
                  <a:gd name="connsiteY3" fmla="*/ 502067 h 701886"/>
                  <a:gd name="connsiteX4" fmla="*/ 142282 w 466823"/>
                  <a:gd name="connsiteY4" fmla="*/ 659547 h 701886"/>
                  <a:gd name="connsiteX5" fmla="*/ 332782 w 466823"/>
                  <a:gd name="connsiteY5" fmla="*/ 696377 h 701886"/>
                  <a:gd name="connsiteX6" fmla="*/ 459782 w 466823"/>
                  <a:gd name="connsiteY6" fmla="*/ 564297 h 701886"/>
                  <a:gd name="connsiteX7" fmla="*/ 424222 w 466823"/>
                  <a:gd name="connsiteY7" fmla="*/ 229017 h 701886"/>
                  <a:gd name="connsiteX8" fmla="*/ 213402 w 466823"/>
                  <a:gd name="connsiteY8" fmla="*/ 19467 h 701886"/>
                  <a:gd name="connsiteX9" fmla="*/ 53382 w 466823"/>
                  <a:gd name="connsiteY9" fmla="*/ 27087 h 701886"/>
                  <a:gd name="connsiteX0" fmla="*/ 53382 w 466823"/>
                  <a:gd name="connsiteY0" fmla="*/ 25419 h 700218"/>
                  <a:gd name="connsiteX1" fmla="*/ 2582 w 466823"/>
                  <a:gd name="connsiteY1" fmla="*/ 140989 h 700218"/>
                  <a:gd name="connsiteX2" fmla="*/ 120692 w 466823"/>
                  <a:gd name="connsiteY2" fmla="*/ 301644 h 700218"/>
                  <a:gd name="connsiteX3" fmla="*/ 114342 w 466823"/>
                  <a:gd name="connsiteY3" fmla="*/ 500399 h 700218"/>
                  <a:gd name="connsiteX4" fmla="*/ 142282 w 466823"/>
                  <a:gd name="connsiteY4" fmla="*/ 657879 h 700218"/>
                  <a:gd name="connsiteX5" fmla="*/ 332782 w 466823"/>
                  <a:gd name="connsiteY5" fmla="*/ 694709 h 700218"/>
                  <a:gd name="connsiteX6" fmla="*/ 459782 w 466823"/>
                  <a:gd name="connsiteY6" fmla="*/ 562629 h 700218"/>
                  <a:gd name="connsiteX7" fmla="*/ 424222 w 466823"/>
                  <a:gd name="connsiteY7" fmla="*/ 227349 h 700218"/>
                  <a:gd name="connsiteX8" fmla="*/ 213402 w 466823"/>
                  <a:gd name="connsiteY8" fmla="*/ 17799 h 700218"/>
                  <a:gd name="connsiteX9" fmla="*/ 53382 w 466823"/>
                  <a:gd name="connsiteY9" fmla="*/ 25419 h 700218"/>
                  <a:gd name="connsiteX0" fmla="*/ 53382 w 466823"/>
                  <a:gd name="connsiteY0" fmla="*/ 22100 h 696899"/>
                  <a:gd name="connsiteX1" fmla="*/ 2582 w 466823"/>
                  <a:gd name="connsiteY1" fmla="*/ 137670 h 696899"/>
                  <a:gd name="connsiteX2" fmla="*/ 120692 w 466823"/>
                  <a:gd name="connsiteY2" fmla="*/ 298325 h 696899"/>
                  <a:gd name="connsiteX3" fmla="*/ 114342 w 466823"/>
                  <a:gd name="connsiteY3" fmla="*/ 497080 h 696899"/>
                  <a:gd name="connsiteX4" fmla="*/ 142282 w 466823"/>
                  <a:gd name="connsiteY4" fmla="*/ 654560 h 696899"/>
                  <a:gd name="connsiteX5" fmla="*/ 332782 w 466823"/>
                  <a:gd name="connsiteY5" fmla="*/ 691390 h 696899"/>
                  <a:gd name="connsiteX6" fmla="*/ 459782 w 466823"/>
                  <a:gd name="connsiteY6" fmla="*/ 559310 h 696899"/>
                  <a:gd name="connsiteX7" fmla="*/ 424222 w 466823"/>
                  <a:gd name="connsiteY7" fmla="*/ 224030 h 696899"/>
                  <a:gd name="connsiteX8" fmla="*/ 213402 w 466823"/>
                  <a:gd name="connsiteY8" fmla="*/ 14480 h 696899"/>
                  <a:gd name="connsiteX9" fmla="*/ 53382 w 466823"/>
                  <a:gd name="connsiteY9" fmla="*/ 22100 h 696899"/>
                  <a:gd name="connsiteX0" fmla="*/ 53382 w 466823"/>
                  <a:gd name="connsiteY0" fmla="*/ 22100 h 697244"/>
                  <a:gd name="connsiteX1" fmla="*/ 2582 w 466823"/>
                  <a:gd name="connsiteY1" fmla="*/ 137670 h 697244"/>
                  <a:gd name="connsiteX2" fmla="*/ 120692 w 466823"/>
                  <a:gd name="connsiteY2" fmla="*/ 298325 h 697244"/>
                  <a:gd name="connsiteX3" fmla="*/ 118152 w 466823"/>
                  <a:gd name="connsiteY3" fmla="*/ 481840 h 697244"/>
                  <a:gd name="connsiteX4" fmla="*/ 142282 w 466823"/>
                  <a:gd name="connsiteY4" fmla="*/ 654560 h 697244"/>
                  <a:gd name="connsiteX5" fmla="*/ 332782 w 466823"/>
                  <a:gd name="connsiteY5" fmla="*/ 691390 h 697244"/>
                  <a:gd name="connsiteX6" fmla="*/ 459782 w 466823"/>
                  <a:gd name="connsiteY6" fmla="*/ 559310 h 697244"/>
                  <a:gd name="connsiteX7" fmla="*/ 424222 w 466823"/>
                  <a:gd name="connsiteY7" fmla="*/ 224030 h 697244"/>
                  <a:gd name="connsiteX8" fmla="*/ 213402 w 466823"/>
                  <a:gd name="connsiteY8" fmla="*/ 14480 h 697244"/>
                  <a:gd name="connsiteX9" fmla="*/ 53382 w 466823"/>
                  <a:gd name="connsiteY9" fmla="*/ 22100 h 697244"/>
                  <a:gd name="connsiteX0" fmla="*/ 53382 w 466823"/>
                  <a:gd name="connsiteY0" fmla="*/ 22100 h 695119"/>
                  <a:gd name="connsiteX1" fmla="*/ 2582 w 466823"/>
                  <a:gd name="connsiteY1" fmla="*/ 137670 h 695119"/>
                  <a:gd name="connsiteX2" fmla="*/ 120692 w 466823"/>
                  <a:gd name="connsiteY2" fmla="*/ 298325 h 695119"/>
                  <a:gd name="connsiteX3" fmla="*/ 118152 w 466823"/>
                  <a:gd name="connsiteY3" fmla="*/ 481840 h 695119"/>
                  <a:gd name="connsiteX4" fmla="*/ 123232 w 466823"/>
                  <a:gd name="connsiteY4" fmla="*/ 643130 h 695119"/>
                  <a:gd name="connsiteX5" fmla="*/ 332782 w 466823"/>
                  <a:gd name="connsiteY5" fmla="*/ 691390 h 695119"/>
                  <a:gd name="connsiteX6" fmla="*/ 459782 w 466823"/>
                  <a:gd name="connsiteY6" fmla="*/ 559310 h 695119"/>
                  <a:gd name="connsiteX7" fmla="*/ 424222 w 466823"/>
                  <a:gd name="connsiteY7" fmla="*/ 224030 h 695119"/>
                  <a:gd name="connsiteX8" fmla="*/ 213402 w 466823"/>
                  <a:gd name="connsiteY8" fmla="*/ 14480 h 695119"/>
                  <a:gd name="connsiteX9" fmla="*/ 53382 w 466823"/>
                  <a:gd name="connsiteY9" fmla="*/ 22100 h 69511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1815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3339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3339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4589"/>
                  <a:gd name="connsiteX1" fmla="*/ 2582 w 466823"/>
                  <a:gd name="connsiteY1" fmla="*/ 137670 h 694589"/>
                  <a:gd name="connsiteX2" fmla="*/ 120692 w 466823"/>
                  <a:gd name="connsiteY2" fmla="*/ 298325 h 694589"/>
                  <a:gd name="connsiteX3" fmla="*/ 133392 w 466823"/>
                  <a:gd name="connsiteY3" fmla="*/ 481840 h 694589"/>
                  <a:gd name="connsiteX4" fmla="*/ 130852 w 466823"/>
                  <a:gd name="connsiteY4" fmla="*/ 639320 h 694589"/>
                  <a:gd name="connsiteX5" fmla="*/ 332782 w 466823"/>
                  <a:gd name="connsiteY5" fmla="*/ 691390 h 694589"/>
                  <a:gd name="connsiteX6" fmla="*/ 459782 w 466823"/>
                  <a:gd name="connsiteY6" fmla="*/ 559310 h 694589"/>
                  <a:gd name="connsiteX7" fmla="*/ 424222 w 466823"/>
                  <a:gd name="connsiteY7" fmla="*/ 224030 h 694589"/>
                  <a:gd name="connsiteX8" fmla="*/ 213402 w 466823"/>
                  <a:gd name="connsiteY8" fmla="*/ 14480 h 694589"/>
                  <a:gd name="connsiteX9" fmla="*/ 53382 w 466823"/>
                  <a:gd name="connsiteY9" fmla="*/ 22100 h 694589"/>
                  <a:gd name="connsiteX0" fmla="*/ 53382 w 466823"/>
                  <a:gd name="connsiteY0" fmla="*/ 22100 h 695729"/>
                  <a:gd name="connsiteX1" fmla="*/ 2582 w 466823"/>
                  <a:gd name="connsiteY1" fmla="*/ 137670 h 695729"/>
                  <a:gd name="connsiteX2" fmla="*/ 120692 w 466823"/>
                  <a:gd name="connsiteY2" fmla="*/ 298325 h 695729"/>
                  <a:gd name="connsiteX3" fmla="*/ 133392 w 466823"/>
                  <a:gd name="connsiteY3" fmla="*/ 481840 h 695729"/>
                  <a:gd name="connsiteX4" fmla="*/ 123232 w 466823"/>
                  <a:gd name="connsiteY4" fmla="*/ 646940 h 695729"/>
                  <a:gd name="connsiteX5" fmla="*/ 332782 w 466823"/>
                  <a:gd name="connsiteY5" fmla="*/ 691390 h 695729"/>
                  <a:gd name="connsiteX6" fmla="*/ 459782 w 466823"/>
                  <a:gd name="connsiteY6" fmla="*/ 559310 h 695729"/>
                  <a:gd name="connsiteX7" fmla="*/ 424222 w 466823"/>
                  <a:gd name="connsiteY7" fmla="*/ 224030 h 695729"/>
                  <a:gd name="connsiteX8" fmla="*/ 213402 w 466823"/>
                  <a:gd name="connsiteY8" fmla="*/ 14480 h 695729"/>
                  <a:gd name="connsiteX9" fmla="*/ 53382 w 466823"/>
                  <a:gd name="connsiteY9" fmla="*/ 22100 h 69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66823" h="695729">
                    <a:moveTo>
                      <a:pt x="53382" y="22100"/>
                    </a:moveTo>
                    <a:cubicBezTo>
                      <a:pt x="18245" y="42632"/>
                      <a:pt x="-8636" y="91633"/>
                      <a:pt x="2582" y="137670"/>
                    </a:cubicBezTo>
                    <a:cubicBezTo>
                      <a:pt x="13800" y="183707"/>
                      <a:pt x="98890" y="240963"/>
                      <a:pt x="120692" y="298325"/>
                    </a:cubicBezTo>
                    <a:cubicBezTo>
                      <a:pt x="142494" y="355687"/>
                      <a:pt x="132969" y="423738"/>
                      <a:pt x="133392" y="481840"/>
                    </a:cubicBezTo>
                    <a:cubicBezTo>
                      <a:pt x="133815" y="539942"/>
                      <a:pt x="90000" y="612015"/>
                      <a:pt x="123232" y="646940"/>
                    </a:cubicBezTo>
                    <a:cubicBezTo>
                      <a:pt x="156464" y="681865"/>
                      <a:pt x="276690" y="705995"/>
                      <a:pt x="332782" y="691390"/>
                    </a:cubicBezTo>
                    <a:cubicBezTo>
                      <a:pt x="388874" y="676785"/>
                      <a:pt x="444542" y="637203"/>
                      <a:pt x="459782" y="559310"/>
                    </a:cubicBezTo>
                    <a:cubicBezTo>
                      <a:pt x="475022" y="481417"/>
                      <a:pt x="466555" y="315470"/>
                      <a:pt x="424222" y="224030"/>
                    </a:cubicBezTo>
                    <a:cubicBezTo>
                      <a:pt x="381889" y="132590"/>
                      <a:pt x="286639" y="40515"/>
                      <a:pt x="213402" y="14480"/>
                    </a:cubicBezTo>
                    <a:cubicBezTo>
                      <a:pt x="140165" y="-11555"/>
                      <a:pt x="88519" y="1568"/>
                      <a:pt x="53382" y="22100"/>
                    </a:cubicBezTo>
                    <a:close/>
                  </a:path>
                </a:pathLst>
              </a:custGeom>
              <a:solidFill>
                <a:srgbClr val="F5D9AA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任意多边形 11"/>
              <p:cNvSpPr/>
              <p:nvPr/>
            </p:nvSpPr>
            <p:spPr>
              <a:xfrm>
                <a:off x="8147900" y="2424962"/>
                <a:ext cx="363395" cy="594461"/>
              </a:xfrm>
              <a:custGeom>
                <a:avLst/>
                <a:gdLst>
                  <a:gd name="connsiteX0" fmla="*/ 66092 w 363395"/>
                  <a:gd name="connsiteY0" fmla="*/ 348 h 597725"/>
                  <a:gd name="connsiteX1" fmla="*/ 12752 w 363395"/>
                  <a:gd name="connsiteY1" fmla="*/ 30828 h 597725"/>
                  <a:gd name="connsiteX2" fmla="*/ 22912 w 363395"/>
                  <a:gd name="connsiteY2" fmla="*/ 63848 h 597725"/>
                  <a:gd name="connsiteX3" fmla="*/ 52 w 363395"/>
                  <a:gd name="connsiteY3" fmla="*/ 101948 h 597725"/>
                  <a:gd name="connsiteX4" fmla="*/ 30532 w 363395"/>
                  <a:gd name="connsiteY4" fmla="*/ 137508 h 597725"/>
                  <a:gd name="connsiteX5" fmla="*/ 71172 w 363395"/>
                  <a:gd name="connsiteY5" fmla="*/ 89248 h 597725"/>
                  <a:gd name="connsiteX6" fmla="*/ 109272 w 363395"/>
                  <a:gd name="connsiteY6" fmla="*/ 96868 h 597725"/>
                  <a:gd name="connsiteX7" fmla="*/ 73712 w 363395"/>
                  <a:gd name="connsiteY7" fmla="*/ 127348 h 597725"/>
                  <a:gd name="connsiteX8" fmla="*/ 55932 w 363395"/>
                  <a:gd name="connsiteY8" fmla="*/ 173068 h 597725"/>
                  <a:gd name="connsiteX9" fmla="*/ 106732 w 363395"/>
                  <a:gd name="connsiteY9" fmla="*/ 175608 h 597725"/>
                  <a:gd name="connsiteX10" fmla="*/ 132132 w 363395"/>
                  <a:gd name="connsiteY10" fmla="*/ 183228 h 597725"/>
                  <a:gd name="connsiteX11" fmla="*/ 96572 w 363395"/>
                  <a:gd name="connsiteY11" fmla="*/ 206088 h 597725"/>
                  <a:gd name="connsiteX12" fmla="*/ 111812 w 363395"/>
                  <a:gd name="connsiteY12" fmla="*/ 244188 h 597725"/>
                  <a:gd name="connsiteX13" fmla="*/ 185472 w 363395"/>
                  <a:gd name="connsiteY13" fmla="*/ 208628 h 597725"/>
                  <a:gd name="connsiteX14" fmla="*/ 198172 w 363395"/>
                  <a:gd name="connsiteY14" fmla="*/ 226408 h 597725"/>
                  <a:gd name="connsiteX15" fmla="*/ 203252 w 363395"/>
                  <a:gd name="connsiteY15" fmla="*/ 244188 h 597725"/>
                  <a:gd name="connsiteX16" fmla="*/ 137212 w 363395"/>
                  <a:gd name="connsiteY16" fmla="*/ 269588 h 597725"/>
                  <a:gd name="connsiteX17" fmla="*/ 99112 w 363395"/>
                  <a:gd name="connsiteY17" fmla="*/ 300068 h 597725"/>
                  <a:gd name="connsiteX18" fmla="*/ 116892 w 363395"/>
                  <a:gd name="connsiteY18" fmla="*/ 325468 h 597725"/>
                  <a:gd name="connsiteX19" fmla="*/ 144832 w 363395"/>
                  <a:gd name="connsiteY19" fmla="*/ 322928 h 597725"/>
                  <a:gd name="connsiteX20" fmla="*/ 188012 w 363395"/>
                  <a:gd name="connsiteY20" fmla="*/ 305148 h 597725"/>
                  <a:gd name="connsiteX21" fmla="*/ 203252 w 363395"/>
                  <a:gd name="connsiteY21" fmla="*/ 325468 h 597725"/>
                  <a:gd name="connsiteX22" fmla="*/ 190552 w 363395"/>
                  <a:gd name="connsiteY22" fmla="*/ 335628 h 597725"/>
                  <a:gd name="connsiteX23" fmla="*/ 147372 w 363395"/>
                  <a:gd name="connsiteY23" fmla="*/ 350868 h 597725"/>
                  <a:gd name="connsiteX24" fmla="*/ 127052 w 363395"/>
                  <a:gd name="connsiteY24" fmla="*/ 381348 h 597725"/>
                  <a:gd name="connsiteX25" fmla="*/ 137212 w 363395"/>
                  <a:gd name="connsiteY25" fmla="*/ 399128 h 597725"/>
                  <a:gd name="connsiteX26" fmla="*/ 154992 w 363395"/>
                  <a:gd name="connsiteY26" fmla="*/ 404208 h 597725"/>
                  <a:gd name="connsiteX27" fmla="*/ 203252 w 363395"/>
                  <a:gd name="connsiteY27" fmla="*/ 378808 h 597725"/>
                  <a:gd name="connsiteX28" fmla="*/ 248972 w 363395"/>
                  <a:gd name="connsiteY28" fmla="*/ 378808 h 597725"/>
                  <a:gd name="connsiteX29" fmla="*/ 256592 w 363395"/>
                  <a:gd name="connsiteY29" fmla="*/ 406748 h 597725"/>
                  <a:gd name="connsiteX30" fmla="*/ 246432 w 363395"/>
                  <a:gd name="connsiteY30" fmla="*/ 429608 h 597725"/>
                  <a:gd name="connsiteX31" fmla="*/ 157532 w 363395"/>
                  <a:gd name="connsiteY31" fmla="*/ 442308 h 597725"/>
                  <a:gd name="connsiteX32" fmla="*/ 116892 w 363395"/>
                  <a:gd name="connsiteY32" fmla="*/ 457548 h 597725"/>
                  <a:gd name="connsiteX33" fmla="*/ 101652 w 363395"/>
                  <a:gd name="connsiteY33" fmla="*/ 490568 h 597725"/>
                  <a:gd name="connsiteX34" fmla="*/ 157532 w 363395"/>
                  <a:gd name="connsiteY34" fmla="*/ 498188 h 597725"/>
                  <a:gd name="connsiteX35" fmla="*/ 170232 w 363395"/>
                  <a:gd name="connsiteY35" fmla="*/ 526128 h 597725"/>
                  <a:gd name="connsiteX36" fmla="*/ 137212 w 363395"/>
                  <a:gd name="connsiteY36" fmla="*/ 541368 h 597725"/>
                  <a:gd name="connsiteX37" fmla="*/ 94032 w 363395"/>
                  <a:gd name="connsiteY37" fmla="*/ 543908 h 597725"/>
                  <a:gd name="connsiteX38" fmla="*/ 88952 w 363395"/>
                  <a:gd name="connsiteY38" fmla="*/ 571848 h 597725"/>
                  <a:gd name="connsiteX39" fmla="*/ 132132 w 363395"/>
                  <a:gd name="connsiteY39" fmla="*/ 594708 h 597725"/>
                  <a:gd name="connsiteX40" fmla="*/ 246432 w 363395"/>
                  <a:gd name="connsiteY40" fmla="*/ 592168 h 597725"/>
                  <a:gd name="connsiteX41" fmla="*/ 330252 w 363395"/>
                  <a:gd name="connsiteY41" fmla="*/ 546448 h 597725"/>
                  <a:gd name="connsiteX42" fmla="*/ 304852 w 363395"/>
                  <a:gd name="connsiteY42" fmla="*/ 513428 h 597725"/>
                  <a:gd name="connsiteX43" fmla="*/ 274372 w 363395"/>
                  <a:gd name="connsiteY43" fmla="*/ 526128 h 597725"/>
                  <a:gd name="connsiteX44" fmla="*/ 254052 w 363395"/>
                  <a:gd name="connsiteY44" fmla="*/ 526128 h 597725"/>
                  <a:gd name="connsiteX45" fmla="*/ 261672 w 363395"/>
                  <a:gd name="connsiteY45" fmla="*/ 493108 h 597725"/>
                  <a:gd name="connsiteX46" fmla="*/ 317552 w 363395"/>
                  <a:gd name="connsiteY46" fmla="*/ 482948 h 597725"/>
                  <a:gd name="connsiteX47" fmla="*/ 360732 w 363395"/>
                  <a:gd name="connsiteY47" fmla="*/ 462628 h 597725"/>
                  <a:gd name="connsiteX48" fmla="*/ 355652 w 363395"/>
                  <a:gd name="connsiteY48" fmla="*/ 434688 h 597725"/>
                  <a:gd name="connsiteX49" fmla="*/ 330252 w 363395"/>
                  <a:gd name="connsiteY49" fmla="*/ 432148 h 597725"/>
                  <a:gd name="connsiteX50" fmla="*/ 294692 w 363395"/>
                  <a:gd name="connsiteY50" fmla="*/ 432148 h 597725"/>
                  <a:gd name="connsiteX51" fmla="*/ 281992 w 363395"/>
                  <a:gd name="connsiteY51" fmla="*/ 419448 h 597725"/>
                  <a:gd name="connsiteX52" fmla="*/ 284532 w 363395"/>
                  <a:gd name="connsiteY52" fmla="*/ 388968 h 597725"/>
                  <a:gd name="connsiteX53" fmla="*/ 340412 w 363395"/>
                  <a:gd name="connsiteY53" fmla="*/ 386428 h 597725"/>
                  <a:gd name="connsiteX54" fmla="*/ 358192 w 363395"/>
                  <a:gd name="connsiteY54" fmla="*/ 335628 h 597725"/>
                  <a:gd name="connsiteX55" fmla="*/ 327712 w 363395"/>
                  <a:gd name="connsiteY55" fmla="*/ 320388 h 597725"/>
                  <a:gd name="connsiteX56" fmla="*/ 284532 w 363395"/>
                  <a:gd name="connsiteY56" fmla="*/ 338168 h 597725"/>
                  <a:gd name="connsiteX57" fmla="*/ 246432 w 363395"/>
                  <a:gd name="connsiteY57" fmla="*/ 328008 h 597725"/>
                  <a:gd name="connsiteX58" fmla="*/ 236272 w 363395"/>
                  <a:gd name="connsiteY58" fmla="*/ 305148 h 597725"/>
                  <a:gd name="connsiteX59" fmla="*/ 266752 w 363395"/>
                  <a:gd name="connsiteY59" fmla="*/ 284828 h 597725"/>
                  <a:gd name="connsiteX60" fmla="*/ 312472 w 363395"/>
                  <a:gd name="connsiteY60" fmla="*/ 241648 h 597725"/>
                  <a:gd name="connsiteX61" fmla="*/ 297232 w 363395"/>
                  <a:gd name="connsiteY61" fmla="*/ 173068 h 597725"/>
                  <a:gd name="connsiteX62" fmla="*/ 248972 w 363395"/>
                  <a:gd name="connsiteY62" fmla="*/ 150208 h 597725"/>
                  <a:gd name="connsiteX63" fmla="*/ 198172 w 363395"/>
                  <a:gd name="connsiteY63" fmla="*/ 157828 h 597725"/>
                  <a:gd name="connsiteX64" fmla="*/ 177852 w 363395"/>
                  <a:gd name="connsiteY64" fmla="*/ 150208 h 597725"/>
                  <a:gd name="connsiteX65" fmla="*/ 193092 w 363395"/>
                  <a:gd name="connsiteY65" fmla="*/ 129888 h 597725"/>
                  <a:gd name="connsiteX66" fmla="*/ 236272 w 363395"/>
                  <a:gd name="connsiteY66" fmla="*/ 104488 h 597725"/>
                  <a:gd name="connsiteX67" fmla="*/ 215952 w 363395"/>
                  <a:gd name="connsiteY67" fmla="*/ 74008 h 597725"/>
                  <a:gd name="connsiteX68" fmla="*/ 177852 w 363395"/>
                  <a:gd name="connsiteY68" fmla="*/ 89248 h 597725"/>
                  <a:gd name="connsiteX69" fmla="*/ 147372 w 363395"/>
                  <a:gd name="connsiteY69" fmla="*/ 89248 h 597725"/>
                  <a:gd name="connsiteX70" fmla="*/ 167692 w 363395"/>
                  <a:gd name="connsiteY70" fmla="*/ 58768 h 597725"/>
                  <a:gd name="connsiteX71" fmla="*/ 162612 w 363395"/>
                  <a:gd name="connsiteY71" fmla="*/ 40988 h 597725"/>
                  <a:gd name="connsiteX72" fmla="*/ 127052 w 363395"/>
                  <a:gd name="connsiteY72" fmla="*/ 13048 h 597725"/>
                  <a:gd name="connsiteX73" fmla="*/ 66092 w 363395"/>
                  <a:gd name="connsiteY73" fmla="*/ 348 h 597725"/>
                  <a:gd name="connsiteX0" fmla="*/ 61012 w 363395"/>
                  <a:gd name="connsiteY0" fmla="*/ 17902 h 584799"/>
                  <a:gd name="connsiteX1" fmla="*/ 12752 w 363395"/>
                  <a:gd name="connsiteY1" fmla="*/ 17902 h 584799"/>
                  <a:gd name="connsiteX2" fmla="*/ 22912 w 363395"/>
                  <a:gd name="connsiteY2" fmla="*/ 50922 h 584799"/>
                  <a:gd name="connsiteX3" fmla="*/ 52 w 363395"/>
                  <a:gd name="connsiteY3" fmla="*/ 89022 h 584799"/>
                  <a:gd name="connsiteX4" fmla="*/ 30532 w 363395"/>
                  <a:gd name="connsiteY4" fmla="*/ 124582 h 584799"/>
                  <a:gd name="connsiteX5" fmla="*/ 71172 w 363395"/>
                  <a:gd name="connsiteY5" fmla="*/ 76322 h 584799"/>
                  <a:gd name="connsiteX6" fmla="*/ 109272 w 363395"/>
                  <a:gd name="connsiteY6" fmla="*/ 83942 h 584799"/>
                  <a:gd name="connsiteX7" fmla="*/ 73712 w 363395"/>
                  <a:gd name="connsiteY7" fmla="*/ 114422 h 584799"/>
                  <a:gd name="connsiteX8" fmla="*/ 55932 w 363395"/>
                  <a:gd name="connsiteY8" fmla="*/ 160142 h 584799"/>
                  <a:gd name="connsiteX9" fmla="*/ 106732 w 363395"/>
                  <a:gd name="connsiteY9" fmla="*/ 162682 h 584799"/>
                  <a:gd name="connsiteX10" fmla="*/ 132132 w 363395"/>
                  <a:gd name="connsiteY10" fmla="*/ 170302 h 584799"/>
                  <a:gd name="connsiteX11" fmla="*/ 96572 w 363395"/>
                  <a:gd name="connsiteY11" fmla="*/ 193162 h 584799"/>
                  <a:gd name="connsiteX12" fmla="*/ 111812 w 363395"/>
                  <a:gd name="connsiteY12" fmla="*/ 231262 h 584799"/>
                  <a:gd name="connsiteX13" fmla="*/ 185472 w 363395"/>
                  <a:gd name="connsiteY13" fmla="*/ 195702 h 584799"/>
                  <a:gd name="connsiteX14" fmla="*/ 198172 w 363395"/>
                  <a:gd name="connsiteY14" fmla="*/ 213482 h 584799"/>
                  <a:gd name="connsiteX15" fmla="*/ 203252 w 363395"/>
                  <a:gd name="connsiteY15" fmla="*/ 231262 h 584799"/>
                  <a:gd name="connsiteX16" fmla="*/ 137212 w 363395"/>
                  <a:gd name="connsiteY16" fmla="*/ 256662 h 584799"/>
                  <a:gd name="connsiteX17" fmla="*/ 99112 w 363395"/>
                  <a:gd name="connsiteY17" fmla="*/ 287142 h 584799"/>
                  <a:gd name="connsiteX18" fmla="*/ 116892 w 363395"/>
                  <a:gd name="connsiteY18" fmla="*/ 312542 h 584799"/>
                  <a:gd name="connsiteX19" fmla="*/ 144832 w 363395"/>
                  <a:gd name="connsiteY19" fmla="*/ 310002 h 584799"/>
                  <a:gd name="connsiteX20" fmla="*/ 188012 w 363395"/>
                  <a:gd name="connsiteY20" fmla="*/ 292222 h 584799"/>
                  <a:gd name="connsiteX21" fmla="*/ 203252 w 363395"/>
                  <a:gd name="connsiteY21" fmla="*/ 312542 h 584799"/>
                  <a:gd name="connsiteX22" fmla="*/ 190552 w 363395"/>
                  <a:gd name="connsiteY22" fmla="*/ 322702 h 584799"/>
                  <a:gd name="connsiteX23" fmla="*/ 147372 w 363395"/>
                  <a:gd name="connsiteY23" fmla="*/ 337942 h 584799"/>
                  <a:gd name="connsiteX24" fmla="*/ 127052 w 363395"/>
                  <a:gd name="connsiteY24" fmla="*/ 368422 h 584799"/>
                  <a:gd name="connsiteX25" fmla="*/ 137212 w 363395"/>
                  <a:gd name="connsiteY25" fmla="*/ 386202 h 584799"/>
                  <a:gd name="connsiteX26" fmla="*/ 154992 w 363395"/>
                  <a:gd name="connsiteY26" fmla="*/ 391282 h 584799"/>
                  <a:gd name="connsiteX27" fmla="*/ 203252 w 363395"/>
                  <a:gd name="connsiteY27" fmla="*/ 365882 h 584799"/>
                  <a:gd name="connsiteX28" fmla="*/ 248972 w 363395"/>
                  <a:gd name="connsiteY28" fmla="*/ 365882 h 584799"/>
                  <a:gd name="connsiteX29" fmla="*/ 256592 w 363395"/>
                  <a:gd name="connsiteY29" fmla="*/ 393822 h 584799"/>
                  <a:gd name="connsiteX30" fmla="*/ 246432 w 363395"/>
                  <a:gd name="connsiteY30" fmla="*/ 416682 h 584799"/>
                  <a:gd name="connsiteX31" fmla="*/ 157532 w 363395"/>
                  <a:gd name="connsiteY31" fmla="*/ 429382 h 584799"/>
                  <a:gd name="connsiteX32" fmla="*/ 116892 w 363395"/>
                  <a:gd name="connsiteY32" fmla="*/ 444622 h 584799"/>
                  <a:gd name="connsiteX33" fmla="*/ 101652 w 363395"/>
                  <a:gd name="connsiteY33" fmla="*/ 477642 h 584799"/>
                  <a:gd name="connsiteX34" fmla="*/ 157532 w 363395"/>
                  <a:gd name="connsiteY34" fmla="*/ 485262 h 584799"/>
                  <a:gd name="connsiteX35" fmla="*/ 170232 w 363395"/>
                  <a:gd name="connsiteY35" fmla="*/ 513202 h 584799"/>
                  <a:gd name="connsiteX36" fmla="*/ 137212 w 363395"/>
                  <a:gd name="connsiteY36" fmla="*/ 528442 h 584799"/>
                  <a:gd name="connsiteX37" fmla="*/ 94032 w 363395"/>
                  <a:gd name="connsiteY37" fmla="*/ 530982 h 584799"/>
                  <a:gd name="connsiteX38" fmla="*/ 88952 w 363395"/>
                  <a:gd name="connsiteY38" fmla="*/ 558922 h 584799"/>
                  <a:gd name="connsiteX39" fmla="*/ 132132 w 363395"/>
                  <a:gd name="connsiteY39" fmla="*/ 581782 h 584799"/>
                  <a:gd name="connsiteX40" fmla="*/ 246432 w 363395"/>
                  <a:gd name="connsiteY40" fmla="*/ 579242 h 584799"/>
                  <a:gd name="connsiteX41" fmla="*/ 330252 w 363395"/>
                  <a:gd name="connsiteY41" fmla="*/ 533522 h 584799"/>
                  <a:gd name="connsiteX42" fmla="*/ 304852 w 363395"/>
                  <a:gd name="connsiteY42" fmla="*/ 500502 h 584799"/>
                  <a:gd name="connsiteX43" fmla="*/ 274372 w 363395"/>
                  <a:gd name="connsiteY43" fmla="*/ 513202 h 584799"/>
                  <a:gd name="connsiteX44" fmla="*/ 254052 w 363395"/>
                  <a:gd name="connsiteY44" fmla="*/ 513202 h 584799"/>
                  <a:gd name="connsiteX45" fmla="*/ 261672 w 363395"/>
                  <a:gd name="connsiteY45" fmla="*/ 480182 h 584799"/>
                  <a:gd name="connsiteX46" fmla="*/ 317552 w 363395"/>
                  <a:gd name="connsiteY46" fmla="*/ 470022 h 584799"/>
                  <a:gd name="connsiteX47" fmla="*/ 360732 w 363395"/>
                  <a:gd name="connsiteY47" fmla="*/ 449702 h 584799"/>
                  <a:gd name="connsiteX48" fmla="*/ 355652 w 363395"/>
                  <a:gd name="connsiteY48" fmla="*/ 421762 h 584799"/>
                  <a:gd name="connsiteX49" fmla="*/ 330252 w 363395"/>
                  <a:gd name="connsiteY49" fmla="*/ 419222 h 584799"/>
                  <a:gd name="connsiteX50" fmla="*/ 294692 w 363395"/>
                  <a:gd name="connsiteY50" fmla="*/ 419222 h 584799"/>
                  <a:gd name="connsiteX51" fmla="*/ 281992 w 363395"/>
                  <a:gd name="connsiteY51" fmla="*/ 406522 h 584799"/>
                  <a:gd name="connsiteX52" fmla="*/ 284532 w 363395"/>
                  <a:gd name="connsiteY52" fmla="*/ 376042 h 584799"/>
                  <a:gd name="connsiteX53" fmla="*/ 340412 w 363395"/>
                  <a:gd name="connsiteY53" fmla="*/ 373502 h 584799"/>
                  <a:gd name="connsiteX54" fmla="*/ 358192 w 363395"/>
                  <a:gd name="connsiteY54" fmla="*/ 322702 h 584799"/>
                  <a:gd name="connsiteX55" fmla="*/ 327712 w 363395"/>
                  <a:gd name="connsiteY55" fmla="*/ 307462 h 584799"/>
                  <a:gd name="connsiteX56" fmla="*/ 284532 w 363395"/>
                  <a:gd name="connsiteY56" fmla="*/ 325242 h 584799"/>
                  <a:gd name="connsiteX57" fmla="*/ 246432 w 363395"/>
                  <a:gd name="connsiteY57" fmla="*/ 315082 h 584799"/>
                  <a:gd name="connsiteX58" fmla="*/ 236272 w 363395"/>
                  <a:gd name="connsiteY58" fmla="*/ 292222 h 584799"/>
                  <a:gd name="connsiteX59" fmla="*/ 266752 w 363395"/>
                  <a:gd name="connsiteY59" fmla="*/ 271902 h 584799"/>
                  <a:gd name="connsiteX60" fmla="*/ 312472 w 363395"/>
                  <a:gd name="connsiteY60" fmla="*/ 228722 h 584799"/>
                  <a:gd name="connsiteX61" fmla="*/ 297232 w 363395"/>
                  <a:gd name="connsiteY61" fmla="*/ 160142 h 584799"/>
                  <a:gd name="connsiteX62" fmla="*/ 248972 w 363395"/>
                  <a:gd name="connsiteY62" fmla="*/ 137282 h 584799"/>
                  <a:gd name="connsiteX63" fmla="*/ 198172 w 363395"/>
                  <a:gd name="connsiteY63" fmla="*/ 144902 h 584799"/>
                  <a:gd name="connsiteX64" fmla="*/ 177852 w 363395"/>
                  <a:gd name="connsiteY64" fmla="*/ 137282 h 584799"/>
                  <a:gd name="connsiteX65" fmla="*/ 193092 w 363395"/>
                  <a:gd name="connsiteY65" fmla="*/ 116962 h 584799"/>
                  <a:gd name="connsiteX66" fmla="*/ 236272 w 363395"/>
                  <a:gd name="connsiteY66" fmla="*/ 91562 h 584799"/>
                  <a:gd name="connsiteX67" fmla="*/ 215952 w 363395"/>
                  <a:gd name="connsiteY67" fmla="*/ 61082 h 584799"/>
                  <a:gd name="connsiteX68" fmla="*/ 177852 w 363395"/>
                  <a:gd name="connsiteY68" fmla="*/ 76322 h 584799"/>
                  <a:gd name="connsiteX69" fmla="*/ 147372 w 363395"/>
                  <a:gd name="connsiteY69" fmla="*/ 76322 h 584799"/>
                  <a:gd name="connsiteX70" fmla="*/ 167692 w 363395"/>
                  <a:gd name="connsiteY70" fmla="*/ 45842 h 584799"/>
                  <a:gd name="connsiteX71" fmla="*/ 162612 w 363395"/>
                  <a:gd name="connsiteY71" fmla="*/ 28062 h 584799"/>
                  <a:gd name="connsiteX72" fmla="*/ 127052 w 363395"/>
                  <a:gd name="connsiteY72" fmla="*/ 122 h 584799"/>
                  <a:gd name="connsiteX73" fmla="*/ 61012 w 363395"/>
                  <a:gd name="connsiteY73" fmla="*/ 17902 h 584799"/>
                  <a:gd name="connsiteX0" fmla="*/ 61012 w 363395"/>
                  <a:gd name="connsiteY0" fmla="*/ 17828 h 584725"/>
                  <a:gd name="connsiteX1" fmla="*/ 12752 w 363395"/>
                  <a:gd name="connsiteY1" fmla="*/ 17828 h 584725"/>
                  <a:gd name="connsiteX2" fmla="*/ 22912 w 363395"/>
                  <a:gd name="connsiteY2" fmla="*/ 50848 h 584725"/>
                  <a:gd name="connsiteX3" fmla="*/ 52 w 363395"/>
                  <a:gd name="connsiteY3" fmla="*/ 88948 h 584725"/>
                  <a:gd name="connsiteX4" fmla="*/ 30532 w 363395"/>
                  <a:gd name="connsiteY4" fmla="*/ 124508 h 584725"/>
                  <a:gd name="connsiteX5" fmla="*/ 71172 w 363395"/>
                  <a:gd name="connsiteY5" fmla="*/ 76248 h 584725"/>
                  <a:gd name="connsiteX6" fmla="*/ 109272 w 363395"/>
                  <a:gd name="connsiteY6" fmla="*/ 83868 h 584725"/>
                  <a:gd name="connsiteX7" fmla="*/ 73712 w 363395"/>
                  <a:gd name="connsiteY7" fmla="*/ 114348 h 584725"/>
                  <a:gd name="connsiteX8" fmla="*/ 55932 w 363395"/>
                  <a:gd name="connsiteY8" fmla="*/ 160068 h 584725"/>
                  <a:gd name="connsiteX9" fmla="*/ 106732 w 363395"/>
                  <a:gd name="connsiteY9" fmla="*/ 162608 h 584725"/>
                  <a:gd name="connsiteX10" fmla="*/ 132132 w 363395"/>
                  <a:gd name="connsiteY10" fmla="*/ 170228 h 584725"/>
                  <a:gd name="connsiteX11" fmla="*/ 96572 w 363395"/>
                  <a:gd name="connsiteY11" fmla="*/ 193088 h 584725"/>
                  <a:gd name="connsiteX12" fmla="*/ 111812 w 363395"/>
                  <a:gd name="connsiteY12" fmla="*/ 231188 h 584725"/>
                  <a:gd name="connsiteX13" fmla="*/ 185472 w 363395"/>
                  <a:gd name="connsiteY13" fmla="*/ 195628 h 584725"/>
                  <a:gd name="connsiteX14" fmla="*/ 198172 w 363395"/>
                  <a:gd name="connsiteY14" fmla="*/ 213408 h 584725"/>
                  <a:gd name="connsiteX15" fmla="*/ 203252 w 363395"/>
                  <a:gd name="connsiteY15" fmla="*/ 231188 h 584725"/>
                  <a:gd name="connsiteX16" fmla="*/ 137212 w 363395"/>
                  <a:gd name="connsiteY16" fmla="*/ 256588 h 584725"/>
                  <a:gd name="connsiteX17" fmla="*/ 99112 w 363395"/>
                  <a:gd name="connsiteY17" fmla="*/ 287068 h 584725"/>
                  <a:gd name="connsiteX18" fmla="*/ 116892 w 363395"/>
                  <a:gd name="connsiteY18" fmla="*/ 312468 h 584725"/>
                  <a:gd name="connsiteX19" fmla="*/ 144832 w 363395"/>
                  <a:gd name="connsiteY19" fmla="*/ 309928 h 584725"/>
                  <a:gd name="connsiteX20" fmla="*/ 188012 w 363395"/>
                  <a:gd name="connsiteY20" fmla="*/ 292148 h 584725"/>
                  <a:gd name="connsiteX21" fmla="*/ 203252 w 363395"/>
                  <a:gd name="connsiteY21" fmla="*/ 312468 h 584725"/>
                  <a:gd name="connsiteX22" fmla="*/ 190552 w 363395"/>
                  <a:gd name="connsiteY22" fmla="*/ 322628 h 584725"/>
                  <a:gd name="connsiteX23" fmla="*/ 147372 w 363395"/>
                  <a:gd name="connsiteY23" fmla="*/ 337868 h 584725"/>
                  <a:gd name="connsiteX24" fmla="*/ 127052 w 363395"/>
                  <a:gd name="connsiteY24" fmla="*/ 368348 h 584725"/>
                  <a:gd name="connsiteX25" fmla="*/ 137212 w 363395"/>
                  <a:gd name="connsiteY25" fmla="*/ 386128 h 584725"/>
                  <a:gd name="connsiteX26" fmla="*/ 154992 w 363395"/>
                  <a:gd name="connsiteY26" fmla="*/ 391208 h 584725"/>
                  <a:gd name="connsiteX27" fmla="*/ 203252 w 363395"/>
                  <a:gd name="connsiteY27" fmla="*/ 365808 h 584725"/>
                  <a:gd name="connsiteX28" fmla="*/ 248972 w 363395"/>
                  <a:gd name="connsiteY28" fmla="*/ 365808 h 584725"/>
                  <a:gd name="connsiteX29" fmla="*/ 256592 w 363395"/>
                  <a:gd name="connsiteY29" fmla="*/ 393748 h 584725"/>
                  <a:gd name="connsiteX30" fmla="*/ 246432 w 363395"/>
                  <a:gd name="connsiteY30" fmla="*/ 416608 h 584725"/>
                  <a:gd name="connsiteX31" fmla="*/ 157532 w 363395"/>
                  <a:gd name="connsiteY31" fmla="*/ 429308 h 584725"/>
                  <a:gd name="connsiteX32" fmla="*/ 116892 w 363395"/>
                  <a:gd name="connsiteY32" fmla="*/ 444548 h 584725"/>
                  <a:gd name="connsiteX33" fmla="*/ 101652 w 363395"/>
                  <a:gd name="connsiteY33" fmla="*/ 477568 h 584725"/>
                  <a:gd name="connsiteX34" fmla="*/ 157532 w 363395"/>
                  <a:gd name="connsiteY34" fmla="*/ 485188 h 584725"/>
                  <a:gd name="connsiteX35" fmla="*/ 170232 w 363395"/>
                  <a:gd name="connsiteY35" fmla="*/ 513128 h 584725"/>
                  <a:gd name="connsiteX36" fmla="*/ 137212 w 363395"/>
                  <a:gd name="connsiteY36" fmla="*/ 528368 h 584725"/>
                  <a:gd name="connsiteX37" fmla="*/ 94032 w 363395"/>
                  <a:gd name="connsiteY37" fmla="*/ 530908 h 584725"/>
                  <a:gd name="connsiteX38" fmla="*/ 88952 w 363395"/>
                  <a:gd name="connsiteY38" fmla="*/ 558848 h 584725"/>
                  <a:gd name="connsiteX39" fmla="*/ 132132 w 363395"/>
                  <a:gd name="connsiteY39" fmla="*/ 581708 h 584725"/>
                  <a:gd name="connsiteX40" fmla="*/ 246432 w 363395"/>
                  <a:gd name="connsiteY40" fmla="*/ 579168 h 584725"/>
                  <a:gd name="connsiteX41" fmla="*/ 330252 w 363395"/>
                  <a:gd name="connsiteY41" fmla="*/ 533448 h 584725"/>
                  <a:gd name="connsiteX42" fmla="*/ 304852 w 363395"/>
                  <a:gd name="connsiteY42" fmla="*/ 500428 h 584725"/>
                  <a:gd name="connsiteX43" fmla="*/ 274372 w 363395"/>
                  <a:gd name="connsiteY43" fmla="*/ 513128 h 584725"/>
                  <a:gd name="connsiteX44" fmla="*/ 254052 w 363395"/>
                  <a:gd name="connsiteY44" fmla="*/ 513128 h 584725"/>
                  <a:gd name="connsiteX45" fmla="*/ 261672 w 363395"/>
                  <a:gd name="connsiteY45" fmla="*/ 480108 h 584725"/>
                  <a:gd name="connsiteX46" fmla="*/ 317552 w 363395"/>
                  <a:gd name="connsiteY46" fmla="*/ 469948 h 584725"/>
                  <a:gd name="connsiteX47" fmla="*/ 360732 w 363395"/>
                  <a:gd name="connsiteY47" fmla="*/ 449628 h 584725"/>
                  <a:gd name="connsiteX48" fmla="*/ 355652 w 363395"/>
                  <a:gd name="connsiteY48" fmla="*/ 421688 h 584725"/>
                  <a:gd name="connsiteX49" fmla="*/ 330252 w 363395"/>
                  <a:gd name="connsiteY49" fmla="*/ 419148 h 584725"/>
                  <a:gd name="connsiteX50" fmla="*/ 294692 w 363395"/>
                  <a:gd name="connsiteY50" fmla="*/ 419148 h 584725"/>
                  <a:gd name="connsiteX51" fmla="*/ 281992 w 363395"/>
                  <a:gd name="connsiteY51" fmla="*/ 406448 h 584725"/>
                  <a:gd name="connsiteX52" fmla="*/ 284532 w 363395"/>
                  <a:gd name="connsiteY52" fmla="*/ 375968 h 584725"/>
                  <a:gd name="connsiteX53" fmla="*/ 340412 w 363395"/>
                  <a:gd name="connsiteY53" fmla="*/ 373428 h 584725"/>
                  <a:gd name="connsiteX54" fmla="*/ 358192 w 363395"/>
                  <a:gd name="connsiteY54" fmla="*/ 322628 h 584725"/>
                  <a:gd name="connsiteX55" fmla="*/ 327712 w 363395"/>
                  <a:gd name="connsiteY55" fmla="*/ 307388 h 584725"/>
                  <a:gd name="connsiteX56" fmla="*/ 284532 w 363395"/>
                  <a:gd name="connsiteY56" fmla="*/ 325168 h 584725"/>
                  <a:gd name="connsiteX57" fmla="*/ 246432 w 363395"/>
                  <a:gd name="connsiteY57" fmla="*/ 315008 h 584725"/>
                  <a:gd name="connsiteX58" fmla="*/ 236272 w 363395"/>
                  <a:gd name="connsiteY58" fmla="*/ 292148 h 584725"/>
                  <a:gd name="connsiteX59" fmla="*/ 266752 w 363395"/>
                  <a:gd name="connsiteY59" fmla="*/ 271828 h 584725"/>
                  <a:gd name="connsiteX60" fmla="*/ 312472 w 363395"/>
                  <a:gd name="connsiteY60" fmla="*/ 228648 h 584725"/>
                  <a:gd name="connsiteX61" fmla="*/ 297232 w 363395"/>
                  <a:gd name="connsiteY61" fmla="*/ 160068 h 584725"/>
                  <a:gd name="connsiteX62" fmla="*/ 248972 w 363395"/>
                  <a:gd name="connsiteY62" fmla="*/ 137208 h 584725"/>
                  <a:gd name="connsiteX63" fmla="*/ 198172 w 363395"/>
                  <a:gd name="connsiteY63" fmla="*/ 144828 h 584725"/>
                  <a:gd name="connsiteX64" fmla="*/ 177852 w 363395"/>
                  <a:gd name="connsiteY64" fmla="*/ 137208 h 584725"/>
                  <a:gd name="connsiteX65" fmla="*/ 193092 w 363395"/>
                  <a:gd name="connsiteY65" fmla="*/ 116888 h 584725"/>
                  <a:gd name="connsiteX66" fmla="*/ 236272 w 363395"/>
                  <a:gd name="connsiteY66" fmla="*/ 91488 h 584725"/>
                  <a:gd name="connsiteX67" fmla="*/ 215952 w 363395"/>
                  <a:gd name="connsiteY67" fmla="*/ 61008 h 584725"/>
                  <a:gd name="connsiteX68" fmla="*/ 177852 w 363395"/>
                  <a:gd name="connsiteY68" fmla="*/ 76248 h 584725"/>
                  <a:gd name="connsiteX69" fmla="*/ 147372 w 363395"/>
                  <a:gd name="connsiteY69" fmla="*/ 76248 h 584725"/>
                  <a:gd name="connsiteX70" fmla="*/ 167692 w 363395"/>
                  <a:gd name="connsiteY70" fmla="*/ 45768 h 584725"/>
                  <a:gd name="connsiteX71" fmla="*/ 162612 w 363395"/>
                  <a:gd name="connsiteY71" fmla="*/ 27988 h 584725"/>
                  <a:gd name="connsiteX72" fmla="*/ 127052 w 363395"/>
                  <a:gd name="connsiteY72" fmla="*/ 48 h 584725"/>
                  <a:gd name="connsiteX73" fmla="*/ 61012 w 363395"/>
                  <a:gd name="connsiteY73" fmla="*/ 17828 h 584725"/>
                  <a:gd name="connsiteX0" fmla="*/ 61012 w 363395"/>
                  <a:gd name="connsiteY0" fmla="*/ 15317 h 584754"/>
                  <a:gd name="connsiteX1" fmla="*/ 12752 w 363395"/>
                  <a:gd name="connsiteY1" fmla="*/ 17857 h 584754"/>
                  <a:gd name="connsiteX2" fmla="*/ 22912 w 363395"/>
                  <a:gd name="connsiteY2" fmla="*/ 50877 h 584754"/>
                  <a:gd name="connsiteX3" fmla="*/ 52 w 363395"/>
                  <a:gd name="connsiteY3" fmla="*/ 88977 h 584754"/>
                  <a:gd name="connsiteX4" fmla="*/ 30532 w 363395"/>
                  <a:gd name="connsiteY4" fmla="*/ 124537 h 584754"/>
                  <a:gd name="connsiteX5" fmla="*/ 71172 w 363395"/>
                  <a:gd name="connsiteY5" fmla="*/ 76277 h 584754"/>
                  <a:gd name="connsiteX6" fmla="*/ 109272 w 363395"/>
                  <a:gd name="connsiteY6" fmla="*/ 83897 h 584754"/>
                  <a:gd name="connsiteX7" fmla="*/ 73712 w 363395"/>
                  <a:gd name="connsiteY7" fmla="*/ 114377 h 584754"/>
                  <a:gd name="connsiteX8" fmla="*/ 55932 w 363395"/>
                  <a:gd name="connsiteY8" fmla="*/ 160097 h 584754"/>
                  <a:gd name="connsiteX9" fmla="*/ 106732 w 363395"/>
                  <a:gd name="connsiteY9" fmla="*/ 162637 h 584754"/>
                  <a:gd name="connsiteX10" fmla="*/ 132132 w 363395"/>
                  <a:gd name="connsiteY10" fmla="*/ 170257 h 584754"/>
                  <a:gd name="connsiteX11" fmla="*/ 96572 w 363395"/>
                  <a:gd name="connsiteY11" fmla="*/ 193117 h 584754"/>
                  <a:gd name="connsiteX12" fmla="*/ 111812 w 363395"/>
                  <a:gd name="connsiteY12" fmla="*/ 231217 h 584754"/>
                  <a:gd name="connsiteX13" fmla="*/ 185472 w 363395"/>
                  <a:gd name="connsiteY13" fmla="*/ 195657 h 584754"/>
                  <a:gd name="connsiteX14" fmla="*/ 198172 w 363395"/>
                  <a:gd name="connsiteY14" fmla="*/ 213437 h 584754"/>
                  <a:gd name="connsiteX15" fmla="*/ 203252 w 363395"/>
                  <a:gd name="connsiteY15" fmla="*/ 231217 h 584754"/>
                  <a:gd name="connsiteX16" fmla="*/ 137212 w 363395"/>
                  <a:gd name="connsiteY16" fmla="*/ 256617 h 584754"/>
                  <a:gd name="connsiteX17" fmla="*/ 99112 w 363395"/>
                  <a:gd name="connsiteY17" fmla="*/ 287097 h 584754"/>
                  <a:gd name="connsiteX18" fmla="*/ 116892 w 363395"/>
                  <a:gd name="connsiteY18" fmla="*/ 312497 h 584754"/>
                  <a:gd name="connsiteX19" fmla="*/ 144832 w 363395"/>
                  <a:gd name="connsiteY19" fmla="*/ 309957 h 584754"/>
                  <a:gd name="connsiteX20" fmla="*/ 188012 w 363395"/>
                  <a:gd name="connsiteY20" fmla="*/ 292177 h 584754"/>
                  <a:gd name="connsiteX21" fmla="*/ 203252 w 363395"/>
                  <a:gd name="connsiteY21" fmla="*/ 312497 h 584754"/>
                  <a:gd name="connsiteX22" fmla="*/ 190552 w 363395"/>
                  <a:gd name="connsiteY22" fmla="*/ 322657 h 584754"/>
                  <a:gd name="connsiteX23" fmla="*/ 147372 w 363395"/>
                  <a:gd name="connsiteY23" fmla="*/ 337897 h 584754"/>
                  <a:gd name="connsiteX24" fmla="*/ 127052 w 363395"/>
                  <a:gd name="connsiteY24" fmla="*/ 368377 h 584754"/>
                  <a:gd name="connsiteX25" fmla="*/ 137212 w 363395"/>
                  <a:gd name="connsiteY25" fmla="*/ 386157 h 584754"/>
                  <a:gd name="connsiteX26" fmla="*/ 154992 w 363395"/>
                  <a:gd name="connsiteY26" fmla="*/ 391237 h 584754"/>
                  <a:gd name="connsiteX27" fmla="*/ 203252 w 363395"/>
                  <a:gd name="connsiteY27" fmla="*/ 365837 h 584754"/>
                  <a:gd name="connsiteX28" fmla="*/ 248972 w 363395"/>
                  <a:gd name="connsiteY28" fmla="*/ 365837 h 584754"/>
                  <a:gd name="connsiteX29" fmla="*/ 256592 w 363395"/>
                  <a:gd name="connsiteY29" fmla="*/ 393777 h 584754"/>
                  <a:gd name="connsiteX30" fmla="*/ 246432 w 363395"/>
                  <a:gd name="connsiteY30" fmla="*/ 416637 h 584754"/>
                  <a:gd name="connsiteX31" fmla="*/ 157532 w 363395"/>
                  <a:gd name="connsiteY31" fmla="*/ 429337 h 584754"/>
                  <a:gd name="connsiteX32" fmla="*/ 116892 w 363395"/>
                  <a:gd name="connsiteY32" fmla="*/ 444577 h 584754"/>
                  <a:gd name="connsiteX33" fmla="*/ 101652 w 363395"/>
                  <a:gd name="connsiteY33" fmla="*/ 477597 h 584754"/>
                  <a:gd name="connsiteX34" fmla="*/ 157532 w 363395"/>
                  <a:gd name="connsiteY34" fmla="*/ 485217 h 584754"/>
                  <a:gd name="connsiteX35" fmla="*/ 170232 w 363395"/>
                  <a:gd name="connsiteY35" fmla="*/ 513157 h 584754"/>
                  <a:gd name="connsiteX36" fmla="*/ 137212 w 363395"/>
                  <a:gd name="connsiteY36" fmla="*/ 528397 h 584754"/>
                  <a:gd name="connsiteX37" fmla="*/ 94032 w 363395"/>
                  <a:gd name="connsiteY37" fmla="*/ 530937 h 584754"/>
                  <a:gd name="connsiteX38" fmla="*/ 88952 w 363395"/>
                  <a:gd name="connsiteY38" fmla="*/ 558877 h 584754"/>
                  <a:gd name="connsiteX39" fmla="*/ 132132 w 363395"/>
                  <a:gd name="connsiteY39" fmla="*/ 581737 h 584754"/>
                  <a:gd name="connsiteX40" fmla="*/ 246432 w 363395"/>
                  <a:gd name="connsiteY40" fmla="*/ 579197 h 584754"/>
                  <a:gd name="connsiteX41" fmla="*/ 330252 w 363395"/>
                  <a:gd name="connsiteY41" fmla="*/ 533477 h 584754"/>
                  <a:gd name="connsiteX42" fmla="*/ 304852 w 363395"/>
                  <a:gd name="connsiteY42" fmla="*/ 500457 h 584754"/>
                  <a:gd name="connsiteX43" fmla="*/ 274372 w 363395"/>
                  <a:gd name="connsiteY43" fmla="*/ 513157 h 584754"/>
                  <a:gd name="connsiteX44" fmla="*/ 254052 w 363395"/>
                  <a:gd name="connsiteY44" fmla="*/ 513157 h 584754"/>
                  <a:gd name="connsiteX45" fmla="*/ 261672 w 363395"/>
                  <a:gd name="connsiteY45" fmla="*/ 480137 h 584754"/>
                  <a:gd name="connsiteX46" fmla="*/ 317552 w 363395"/>
                  <a:gd name="connsiteY46" fmla="*/ 469977 h 584754"/>
                  <a:gd name="connsiteX47" fmla="*/ 360732 w 363395"/>
                  <a:gd name="connsiteY47" fmla="*/ 449657 h 584754"/>
                  <a:gd name="connsiteX48" fmla="*/ 355652 w 363395"/>
                  <a:gd name="connsiteY48" fmla="*/ 421717 h 584754"/>
                  <a:gd name="connsiteX49" fmla="*/ 330252 w 363395"/>
                  <a:gd name="connsiteY49" fmla="*/ 419177 h 584754"/>
                  <a:gd name="connsiteX50" fmla="*/ 294692 w 363395"/>
                  <a:gd name="connsiteY50" fmla="*/ 419177 h 584754"/>
                  <a:gd name="connsiteX51" fmla="*/ 281992 w 363395"/>
                  <a:gd name="connsiteY51" fmla="*/ 406477 h 584754"/>
                  <a:gd name="connsiteX52" fmla="*/ 284532 w 363395"/>
                  <a:gd name="connsiteY52" fmla="*/ 375997 h 584754"/>
                  <a:gd name="connsiteX53" fmla="*/ 340412 w 363395"/>
                  <a:gd name="connsiteY53" fmla="*/ 373457 h 584754"/>
                  <a:gd name="connsiteX54" fmla="*/ 358192 w 363395"/>
                  <a:gd name="connsiteY54" fmla="*/ 322657 h 584754"/>
                  <a:gd name="connsiteX55" fmla="*/ 327712 w 363395"/>
                  <a:gd name="connsiteY55" fmla="*/ 307417 h 584754"/>
                  <a:gd name="connsiteX56" fmla="*/ 284532 w 363395"/>
                  <a:gd name="connsiteY56" fmla="*/ 325197 h 584754"/>
                  <a:gd name="connsiteX57" fmla="*/ 246432 w 363395"/>
                  <a:gd name="connsiteY57" fmla="*/ 315037 h 584754"/>
                  <a:gd name="connsiteX58" fmla="*/ 236272 w 363395"/>
                  <a:gd name="connsiteY58" fmla="*/ 292177 h 584754"/>
                  <a:gd name="connsiteX59" fmla="*/ 266752 w 363395"/>
                  <a:gd name="connsiteY59" fmla="*/ 271857 h 584754"/>
                  <a:gd name="connsiteX60" fmla="*/ 312472 w 363395"/>
                  <a:gd name="connsiteY60" fmla="*/ 228677 h 584754"/>
                  <a:gd name="connsiteX61" fmla="*/ 297232 w 363395"/>
                  <a:gd name="connsiteY61" fmla="*/ 160097 h 584754"/>
                  <a:gd name="connsiteX62" fmla="*/ 248972 w 363395"/>
                  <a:gd name="connsiteY62" fmla="*/ 137237 h 584754"/>
                  <a:gd name="connsiteX63" fmla="*/ 198172 w 363395"/>
                  <a:gd name="connsiteY63" fmla="*/ 144857 h 584754"/>
                  <a:gd name="connsiteX64" fmla="*/ 177852 w 363395"/>
                  <a:gd name="connsiteY64" fmla="*/ 137237 h 584754"/>
                  <a:gd name="connsiteX65" fmla="*/ 193092 w 363395"/>
                  <a:gd name="connsiteY65" fmla="*/ 116917 h 584754"/>
                  <a:gd name="connsiteX66" fmla="*/ 236272 w 363395"/>
                  <a:gd name="connsiteY66" fmla="*/ 91517 h 584754"/>
                  <a:gd name="connsiteX67" fmla="*/ 215952 w 363395"/>
                  <a:gd name="connsiteY67" fmla="*/ 61037 h 584754"/>
                  <a:gd name="connsiteX68" fmla="*/ 177852 w 363395"/>
                  <a:gd name="connsiteY68" fmla="*/ 76277 h 584754"/>
                  <a:gd name="connsiteX69" fmla="*/ 147372 w 363395"/>
                  <a:gd name="connsiteY69" fmla="*/ 76277 h 584754"/>
                  <a:gd name="connsiteX70" fmla="*/ 167692 w 363395"/>
                  <a:gd name="connsiteY70" fmla="*/ 45797 h 584754"/>
                  <a:gd name="connsiteX71" fmla="*/ 162612 w 363395"/>
                  <a:gd name="connsiteY71" fmla="*/ 28017 h 584754"/>
                  <a:gd name="connsiteX72" fmla="*/ 127052 w 363395"/>
                  <a:gd name="connsiteY72" fmla="*/ 77 h 584754"/>
                  <a:gd name="connsiteX73" fmla="*/ 61012 w 363395"/>
                  <a:gd name="connsiteY73" fmla="*/ 15317 h 584754"/>
                  <a:gd name="connsiteX0" fmla="*/ 61012 w 363395"/>
                  <a:gd name="connsiteY0" fmla="*/ 18546 h 587983"/>
                  <a:gd name="connsiteX1" fmla="*/ 12752 w 363395"/>
                  <a:gd name="connsiteY1" fmla="*/ 21086 h 587983"/>
                  <a:gd name="connsiteX2" fmla="*/ 22912 w 363395"/>
                  <a:gd name="connsiteY2" fmla="*/ 54106 h 587983"/>
                  <a:gd name="connsiteX3" fmla="*/ 52 w 363395"/>
                  <a:gd name="connsiteY3" fmla="*/ 92206 h 587983"/>
                  <a:gd name="connsiteX4" fmla="*/ 30532 w 363395"/>
                  <a:gd name="connsiteY4" fmla="*/ 127766 h 587983"/>
                  <a:gd name="connsiteX5" fmla="*/ 71172 w 363395"/>
                  <a:gd name="connsiteY5" fmla="*/ 79506 h 587983"/>
                  <a:gd name="connsiteX6" fmla="*/ 109272 w 363395"/>
                  <a:gd name="connsiteY6" fmla="*/ 87126 h 587983"/>
                  <a:gd name="connsiteX7" fmla="*/ 73712 w 363395"/>
                  <a:gd name="connsiteY7" fmla="*/ 117606 h 587983"/>
                  <a:gd name="connsiteX8" fmla="*/ 55932 w 363395"/>
                  <a:gd name="connsiteY8" fmla="*/ 163326 h 587983"/>
                  <a:gd name="connsiteX9" fmla="*/ 106732 w 363395"/>
                  <a:gd name="connsiteY9" fmla="*/ 165866 h 587983"/>
                  <a:gd name="connsiteX10" fmla="*/ 132132 w 363395"/>
                  <a:gd name="connsiteY10" fmla="*/ 173486 h 587983"/>
                  <a:gd name="connsiteX11" fmla="*/ 96572 w 363395"/>
                  <a:gd name="connsiteY11" fmla="*/ 196346 h 587983"/>
                  <a:gd name="connsiteX12" fmla="*/ 111812 w 363395"/>
                  <a:gd name="connsiteY12" fmla="*/ 234446 h 587983"/>
                  <a:gd name="connsiteX13" fmla="*/ 185472 w 363395"/>
                  <a:gd name="connsiteY13" fmla="*/ 198886 h 587983"/>
                  <a:gd name="connsiteX14" fmla="*/ 198172 w 363395"/>
                  <a:gd name="connsiteY14" fmla="*/ 216666 h 587983"/>
                  <a:gd name="connsiteX15" fmla="*/ 203252 w 363395"/>
                  <a:gd name="connsiteY15" fmla="*/ 234446 h 587983"/>
                  <a:gd name="connsiteX16" fmla="*/ 137212 w 363395"/>
                  <a:gd name="connsiteY16" fmla="*/ 259846 h 587983"/>
                  <a:gd name="connsiteX17" fmla="*/ 99112 w 363395"/>
                  <a:gd name="connsiteY17" fmla="*/ 290326 h 587983"/>
                  <a:gd name="connsiteX18" fmla="*/ 116892 w 363395"/>
                  <a:gd name="connsiteY18" fmla="*/ 315726 h 587983"/>
                  <a:gd name="connsiteX19" fmla="*/ 144832 w 363395"/>
                  <a:gd name="connsiteY19" fmla="*/ 313186 h 587983"/>
                  <a:gd name="connsiteX20" fmla="*/ 188012 w 363395"/>
                  <a:gd name="connsiteY20" fmla="*/ 295406 h 587983"/>
                  <a:gd name="connsiteX21" fmla="*/ 203252 w 363395"/>
                  <a:gd name="connsiteY21" fmla="*/ 315726 h 587983"/>
                  <a:gd name="connsiteX22" fmla="*/ 190552 w 363395"/>
                  <a:gd name="connsiteY22" fmla="*/ 325886 h 587983"/>
                  <a:gd name="connsiteX23" fmla="*/ 147372 w 363395"/>
                  <a:gd name="connsiteY23" fmla="*/ 341126 h 587983"/>
                  <a:gd name="connsiteX24" fmla="*/ 127052 w 363395"/>
                  <a:gd name="connsiteY24" fmla="*/ 371606 h 587983"/>
                  <a:gd name="connsiteX25" fmla="*/ 137212 w 363395"/>
                  <a:gd name="connsiteY25" fmla="*/ 389386 h 587983"/>
                  <a:gd name="connsiteX26" fmla="*/ 154992 w 363395"/>
                  <a:gd name="connsiteY26" fmla="*/ 394466 h 587983"/>
                  <a:gd name="connsiteX27" fmla="*/ 203252 w 363395"/>
                  <a:gd name="connsiteY27" fmla="*/ 369066 h 587983"/>
                  <a:gd name="connsiteX28" fmla="*/ 248972 w 363395"/>
                  <a:gd name="connsiteY28" fmla="*/ 369066 h 587983"/>
                  <a:gd name="connsiteX29" fmla="*/ 256592 w 363395"/>
                  <a:gd name="connsiteY29" fmla="*/ 397006 h 587983"/>
                  <a:gd name="connsiteX30" fmla="*/ 246432 w 363395"/>
                  <a:gd name="connsiteY30" fmla="*/ 419866 h 587983"/>
                  <a:gd name="connsiteX31" fmla="*/ 157532 w 363395"/>
                  <a:gd name="connsiteY31" fmla="*/ 432566 h 587983"/>
                  <a:gd name="connsiteX32" fmla="*/ 116892 w 363395"/>
                  <a:gd name="connsiteY32" fmla="*/ 447806 h 587983"/>
                  <a:gd name="connsiteX33" fmla="*/ 101652 w 363395"/>
                  <a:gd name="connsiteY33" fmla="*/ 480826 h 587983"/>
                  <a:gd name="connsiteX34" fmla="*/ 157532 w 363395"/>
                  <a:gd name="connsiteY34" fmla="*/ 488446 h 587983"/>
                  <a:gd name="connsiteX35" fmla="*/ 170232 w 363395"/>
                  <a:gd name="connsiteY35" fmla="*/ 516386 h 587983"/>
                  <a:gd name="connsiteX36" fmla="*/ 137212 w 363395"/>
                  <a:gd name="connsiteY36" fmla="*/ 531626 h 587983"/>
                  <a:gd name="connsiteX37" fmla="*/ 94032 w 363395"/>
                  <a:gd name="connsiteY37" fmla="*/ 534166 h 587983"/>
                  <a:gd name="connsiteX38" fmla="*/ 88952 w 363395"/>
                  <a:gd name="connsiteY38" fmla="*/ 562106 h 587983"/>
                  <a:gd name="connsiteX39" fmla="*/ 132132 w 363395"/>
                  <a:gd name="connsiteY39" fmla="*/ 584966 h 587983"/>
                  <a:gd name="connsiteX40" fmla="*/ 246432 w 363395"/>
                  <a:gd name="connsiteY40" fmla="*/ 582426 h 587983"/>
                  <a:gd name="connsiteX41" fmla="*/ 330252 w 363395"/>
                  <a:gd name="connsiteY41" fmla="*/ 536706 h 587983"/>
                  <a:gd name="connsiteX42" fmla="*/ 304852 w 363395"/>
                  <a:gd name="connsiteY42" fmla="*/ 503686 h 587983"/>
                  <a:gd name="connsiteX43" fmla="*/ 274372 w 363395"/>
                  <a:gd name="connsiteY43" fmla="*/ 516386 h 587983"/>
                  <a:gd name="connsiteX44" fmla="*/ 254052 w 363395"/>
                  <a:gd name="connsiteY44" fmla="*/ 516386 h 587983"/>
                  <a:gd name="connsiteX45" fmla="*/ 261672 w 363395"/>
                  <a:gd name="connsiteY45" fmla="*/ 483366 h 587983"/>
                  <a:gd name="connsiteX46" fmla="*/ 317552 w 363395"/>
                  <a:gd name="connsiteY46" fmla="*/ 473206 h 587983"/>
                  <a:gd name="connsiteX47" fmla="*/ 360732 w 363395"/>
                  <a:gd name="connsiteY47" fmla="*/ 452886 h 587983"/>
                  <a:gd name="connsiteX48" fmla="*/ 355652 w 363395"/>
                  <a:gd name="connsiteY48" fmla="*/ 424946 h 587983"/>
                  <a:gd name="connsiteX49" fmla="*/ 330252 w 363395"/>
                  <a:gd name="connsiteY49" fmla="*/ 422406 h 587983"/>
                  <a:gd name="connsiteX50" fmla="*/ 294692 w 363395"/>
                  <a:gd name="connsiteY50" fmla="*/ 422406 h 587983"/>
                  <a:gd name="connsiteX51" fmla="*/ 281992 w 363395"/>
                  <a:gd name="connsiteY51" fmla="*/ 409706 h 587983"/>
                  <a:gd name="connsiteX52" fmla="*/ 284532 w 363395"/>
                  <a:gd name="connsiteY52" fmla="*/ 379226 h 587983"/>
                  <a:gd name="connsiteX53" fmla="*/ 340412 w 363395"/>
                  <a:gd name="connsiteY53" fmla="*/ 376686 h 587983"/>
                  <a:gd name="connsiteX54" fmla="*/ 358192 w 363395"/>
                  <a:gd name="connsiteY54" fmla="*/ 325886 h 587983"/>
                  <a:gd name="connsiteX55" fmla="*/ 327712 w 363395"/>
                  <a:gd name="connsiteY55" fmla="*/ 310646 h 587983"/>
                  <a:gd name="connsiteX56" fmla="*/ 284532 w 363395"/>
                  <a:gd name="connsiteY56" fmla="*/ 328426 h 587983"/>
                  <a:gd name="connsiteX57" fmla="*/ 246432 w 363395"/>
                  <a:gd name="connsiteY57" fmla="*/ 318266 h 587983"/>
                  <a:gd name="connsiteX58" fmla="*/ 236272 w 363395"/>
                  <a:gd name="connsiteY58" fmla="*/ 295406 h 587983"/>
                  <a:gd name="connsiteX59" fmla="*/ 266752 w 363395"/>
                  <a:gd name="connsiteY59" fmla="*/ 275086 h 587983"/>
                  <a:gd name="connsiteX60" fmla="*/ 312472 w 363395"/>
                  <a:gd name="connsiteY60" fmla="*/ 231906 h 587983"/>
                  <a:gd name="connsiteX61" fmla="*/ 297232 w 363395"/>
                  <a:gd name="connsiteY61" fmla="*/ 163326 h 587983"/>
                  <a:gd name="connsiteX62" fmla="*/ 248972 w 363395"/>
                  <a:gd name="connsiteY62" fmla="*/ 140466 h 587983"/>
                  <a:gd name="connsiteX63" fmla="*/ 198172 w 363395"/>
                  <a:gd name="connsiteY63" fmla="*/ 148086 h 587983"/>
                  <a:gd name="connsiteX64" fmla="*/ 177852 w 363395"/>
                  <a:gd name="connsiteY64" fmla="*/ 140466 h 587983"/>
                  <a:gd name="connsiteX65" fmla="*/ 193092 w 363395"/>
                  <a:gd name="connsiteY65" fmla="*/ 120146 h 587983"/>
                  <a:gd name="connsiteX66" fmla="*/ 236272 w 363395"/>
                  <a:gd name="connsiteY66" fmla="*/ 94746 h 587983"/>
                  <a:gd name="connsiteX67" fmla="*/ 215952 w 363395"/>
                  <a:gd name="connsiteY67" fmla="*/ 64266 h 587983"/>
                  <a:gd name="connsiteX68" fmla="*/ 177852 w 363395"/>
                  <a:gd name="connsiteY68" fmla="*/ 79506 h 587983"/>
                  <a:gd name="connsiteX69" fmla="*/ 147372 w 363395"/>
                  <a:gd name="connsiteY69" fmla="*/ 79506 h 587983"/>
                  <a:gd name="connsiteX70" fmla="*/ 167692 w 363395"/>
                  <a:gd name="connsiteY70" fmla="*/ 49026 h 587983"/>
                  <a:gd name="connsiteX71" fmla="*/ 162612 w 363395"/>
                  <a:gd name="connsiteY71" fmla="*/ 31246 h 587983"/>
                  <a:gd name="connsiteX72" fmla="*/ 127052 w 363395"/>
                  <a:gd name="connsiteY72" fmla="*/ 3306 h 587983"/>
                  <a:gd name="connsiteX73" fmla="*/ 61012 w 363395"/>
                  <a:gd name="connsiteY73" fmla="*/ 18546 h 587983"/>
                  <a:gd name="connsiteX0" fmla="*/ 61012 w 363395"/>
                  <a:gd name="connsiteY0" fmla="*/ 23058 h 592495"/>
                  <a:gd name="connsiteX1" fmla="*/ 12752 w 363395"/>
                  <a:gd name="connsiteY1" fmla="*/ 25598 h 592495"/>
                  <a:gd name="connsiteX2" fmla="*/ 22912 w 363395"/>
                  <a:gd name="connsiteY2" fmla="*/ 58618 h 592495"/>
                  <a:gd name="connsiteX3" fmla="*/ 52 w 363395"/>
                  <a:gd name="connsiteY3" fmla="*/ 96718 h 592495"/>
                  <a:gd name="connsiteX4" fmla="*/ 30532 w 363395"/>
                  <a:gd name="connsiteY4" fmla="*/ 132278 h 592495"/>
                  <a:gd name="connsiteX5" fmla="*/ 71172 w 363395"/>
                  <a:gd name="connsiteY5" fmla="*/ 84018 h 592495"/>
                  <a:gd name="connsiteX6" fmla="*/ 109272 w 363395"/>
                  <a:gd name="connsiteY6" fmla="*/ 91638 h 592495"/>
                  <a:gd name="connsiteX7" fmla="*/ 73712 w 363395"/>
                  <a:gd name="connsiteY7" fmla="*/ 122118 h 592495"/>
                  <a:gd name="connsiteX8" fmla="*/ 55932 w 363395"/>
                  <a:gd name="connsiteY8" fmla="*/ 167838 h 592495"/>
                  <a:gd name="connsiteX9" fmla="*/ 106732 w 363395"/>
                  <a:gd name="connsiteY9" fmla="*/ 170378 h 592495"/>
                  <a:gd name="connsiteX10" fmla="*/ 132132 w 363395"/>
                  <a:gd name="connsiteY10" fmla="*/ 177998 h 592495"/>
                  <a:gd name="connsiteX11" fmla="*/ 96572 w 363395"/>
                  <a:gd name="connsiteY11" fmla="*/ 200858 h 592495"/>
                  <a:gd name="connsiteX12" fmla="*/ 111812 w 363395"/>
                  <a:gd name="connsiteY12" fmla="*/ 238958 h 592495"/>
                  <a:gd name="connsiteX13" fmla="*/ 185472 w 363395"/>
                  <a:gd name="connsiteY13" fmla="*/ 203398 h 592495"/>
                  <a:gd name="connsiteX14" fmla="*/ 198172 w 363395"/>
                  <a:gd name="connsiteY14" fmla="*/ 221178 h 592495"/>
                  <a:gd name="connsiteX15" fmla="*/ 203252 w 363395"/>
                  <a:gd name="connsiteY15" fmla="*/ 238958 h 592495"/>
                  <a:gd name="connsiteX16" fmla="*/ 137212 w 363395"/>
                  <a:gd name="connsiteY16" fmla="*/ 264358 h 592495"/>
                  <a:gd name="connsiteX17" fmla="*/ 99112 w 363395"/>
                  <a:gd name="connsiteY17" fmla="*/ 294838 h 592495"/>
                  <a:gd name="connsiteX18" fmla="*/ 116892 w 363395"/>
                  <a:gd name="connsiteY18" fmla="*/ 320238 h 592495"/>
                  <a:gd name="connsiteX19" fmla="*/ 144832 w 363395"/>
                  <a:gd name="connsiteY19" fmla="*/ 317698 h 592495"/>
                  <a:gd name="connsiteX20" fmla="*/ 188012 w 363395"/>
                  <a:gd name="connsiteY20" fmla="*/ 299918 h 592495"/>
                  <a:gd name="connsiteX21" fmla="*/ 203252 w 363395"/>
                  <a:gd name="connsiteY21" fmla="*/ 320238 h 592495"/>
                  <a:gd name="connsiteX22" fmla="*/ 190552 w 363395"/>
                  <a:gd name="connsiteY22" fmla="*/ 330398 h 592495"/>
                  <a:gd name="connsiteX23" fmla="*/ 147372 w 363395"/>
                  <a:gd name="connsiteY23" fmla="*/ 345638 h 592495"/>
                  <a:gd name="connsiteX24" fmla="*/ 127052 w 363395"/>
                  <a:gd name="connsiteY24" fmla="*/ 376118 h 592495"/>
                  <a:gd name="connsiteX25" fmla="*/ 137212 w 363395"/>
                  <a:gd name="connsiteY25" fmla="*/ 393898 h 592495"/>
                  <a:gd name="connsiteX26" fmla="*/ 154992 w 363395"/>
                  <a:gd name="connsiteY26" fmla="*/ 398978 h 592495"/>
                  <a:gd name="connsiteX27" fmla="*/ 203252 w 363395"/>
                  <a:gd name="connsiteY27" fmla="*/ 373578 h 592495"/>
                  <a:gd name="connsiteX28" fmla="*/ 248972 w 363395"/>
                  <a:gd name="connsiteY28" fmla="*/ 373578 h 592495"/>
                  <a:gd name="connsiteX29" fmla="*/ 256592 w 363395"/>
                  <a:gd name="connsiteY29" fmla="*/ 401518 h 592495"/>
                  <a:gd name="connsiteX30" fmla="*/ 246432 w 363395"/>
                  <a:gd name="connsiteY30" fmla="*/ 424378 h 592495"/>
                  <a:gd name="connsiteX31" fmla="*/ 157532 w 363395"/>
                  <a:gd name="connsiteY31" fmla="*/ 437078 h 592495"/>
                  <a:gd name="connsiteX32" fmla="*/ 116892 w 363395"/>
                  <a:gd name="connsiteY32" fmla="*/ 452318 h 592495"/>
                  <a:gd name="connsiteX33" fmla="*/ 101652 w 363395"/>
                  <a:gd name="connsiteY33" fmla="*/ 485338 h 592495"/>
                  <a:gd name="connsiteX34" fmla="*/ 157532 w 363395"/>
                  <a:gd name="connsiteY34" fmla="*/ 492958 h 592495"/>
                  <a:gd name="connsiteX35" fmla="*/ 170232 w 363395"/>
                  <a:gd name="connsiteY35" fmla="*/ 520898 h 592495"/>
                  <a:gd name="connsiteX36" fmla="*/ 137212 w 363395"/>
                  <a:gd name="connsiteY36" fmla="*/ 536138 h 592495"/>
                  <a:gd name="connsiteX37" fmla="*/ 94032 w 363395"/>
                  <a:gd name="connsiteY37" fmla="*/ 538678 h 592495"/>
                  <a:gd name="connsiteX38" fmla="*/ 88952 w 363395"/>
                  <a:gd name="connsiteY38" fmla="*/ 566618 h 592495"/>
                  <a:gd name="connsiteX39" fmla="*/ 132132 w 363395"/>
                  <a:gd name="connsiteY39" fmla="*/ 589478 h 592495"/>
                  <a:gd name="connsiteX40" fmla="*/ 246432 w 363395"/>
                  <a:gd name="connsiteY40" fmla="*/ 586938 h 592495"/>
                  <a:gd name="connsiteX41" fmla="*/ 330252 w 363395"/>
                  <a:gd name="connsiteY41" fmla="*/ 541218 h 592495"/>
                  <a:gd name="connsiteX42" fmla="*/ 304852 w 363395"/>
                  <a:gd name="connsiteY42" fmla="*/ 508198 h 592495"/>
                  <a:gd name="connsiteX43" fmla="*/ 274372 w 363395"/>
                  <a:gd name="connsiteY43" fmla="*/ 520898 h 592495"/>
                  <a:gd name="connsiteX44" fmla="*/ 254052 w 363395"/>
                  <a:gd name="connsiteY44" fmla="*/ 520898 h 592495"/>
                  <a:gd name="connsiteX45" fmla="*/ 261672 w 363395"/>
                  <a:gd name="connsiteY45" fmla="*/ 487878 h 592495"/>
                  <a:gd name="connsiteX46" fmla="*/ 317552 w 363395"/>
                  <a:gd name="connsiteY46" fmla="*/ 477718 h 592495"/>
                  <a:gd name="connsiteX47" fmla="*/ 360732 w 363395"/>
                  <a:gd name="connsiteY47" fmla="*/ 457398 h 592495"/>
                  <a:gd name="connsiteX48" fmla="*/ 355652 w 363395"/>
                  <a:gd name="connsiteY48" fmla="*/ 429458 h 592495"/>
                  <a:gd name="connsiteX49" fmla="*/ 330252 w 363395"/>
                  <a:gd name="connsiteY49" fmla="*/ 426918 h 592495"/>
                  <a:gd name="connsiteX50" fmla="*/ 294692 w 363395"/>
                  <a:gd name="connsiteY50" fmla="*/ 426918 h 592495"/>
                  <a:gd name="connsiteX51" fmla="*/ 281992 w 363395"/>
                  <a:gd name="connsiteY51" fmla="*/ 414218 h 592495"/>
                  <a:gd name="connsiteX52" fmla="*/ 284532 w 363395"/>
                  <a:gd name="connsiteY52" fmla="*/ 383738 h 592495"/>
                  <a:gd name="connsiteX53" fmla="*/ 340412 w 363395"/>
                  <a:gd name="connsiteY53" fmla="*/ 381198 h 592495"/>
                  <a:gd name="connsiteX54" fmla="*/ 358192 w 363395"/>
                  <a:gd name="connsiteY54" fmla="*/ 330398 h 592495"/>
                  <a:gd name="connsiteX55" fmla="*/ 327712 w 363395"/>
                  <a:gd name="connsiteY55" fmla="*/ 315158 h 592495"/>
                  <a:gd name="connsiteX56" fmla="*/ 284532 w 363395"/>
                  <a:gd name="connsiteY56" fmla="*/ 332938 h 592495"/>
                  <a:gd name="connsiteX57" fmla="*/ 246432 w 363395"/>
                  <a:gd name="connsiteY57" fmla="*/ 322778 h 592495"/>
                  <a:gd name="connsiteX58" fmla="*/ 236272 w 363395"/>
                  <a:gd name="connsiteY58" fmla="*/ 299918 h 592495"/>
                  <a:gd name="connsiteX59" fmla="*/ 266752 w 363395"/>
                  <a:gd name="connsiteY59" fmla="*/ 279598 h 592495"/>
                  <a:gd name="connsiteX60" fmla="*/ 312472 w 363395"/>
                  <a:gd name="connsiteY60" fmla="*/ 236418 h 592495"/>
                  <a:gd name="connsiteX61" fmla="*/ 297232 w 363395"/>
                  <a:gd name="connsiteY61" fmla="*/ 167838 h 592495"/>
                  <a:gd name="connsiteX62" fmla="*/ 248972 w 363395"/>
                  <a:gd name="connsiteY62" fmla="*/ 144978 h 592495"/>
                  <a:gd name="connsiteX63" fmla="*/ 198172 w 363395"/>
                  <a:gd name="connsiteY63" fmla="*/ 152598 h 592495"/>
                  <a:gd name="connsiteX64" fmla="*/ 177852 w 363395"/>
                  <a:gd name="connsiteY64" fmla="*/ 144978 h 592495"/>
                  <a:gd name="connsiteX65" fmla="*/ 193092 w 363395"/>
                  <a:gd name="connsiteY65" fmla="*/ 124658 h 592495"/>
                  <a:gd name="connsiteX66" fmla="*/ 236272 w 363395"/>
                  <a:gd name="connsiteY66" fmla="*/ 99258 h 592495"/>
                  <a:gd name="connsiteX67" fmla="*/ 215952 w 363395"/>
                  <a:gd name="connsiteY67" fmla="*/ 68778 h 592495"/>
                  <a:gd name="connsiteX68" fmla="*/ 177852 w 363395"/>
                  <a:gd name="connsiteY68" fmla="*/ 84018 h 592495"/>
                  <a:gd name="connsiteX69" fmla="*/ 147372 w 363395"/>
                  <a:gd name="connsiteY69" fmla="*/ 84018 h 592495"/>
                  <a:gd name="connsiteX70" fmla="*/ 167692 w 363395"/>
                  <a:gd name="connsiteY70" fmla="*/ 53538 h 592495"/>
                  <a:gd name="connsiteX71" fmla="*/ 162612 w 363395"/>
                  <a:gd name="connsiteY71" fmla="*/ 35758 h 592495"/>
                  <a:gd name="connsiteX72" fmla="*/ 127052 w 363395"/>
                  <a:gd name="connsiteY72" fmla="*/ 7818 h 592495"/>
                  <a:gd name="connsiteX73" fmla="*/ 61012 w 363395"/>
                  <a:gd name="connsiteY73" fmla="*/ 23058 h 592495"/>
                  <a:gd name="connsiteX0" fmla="*/ 68632 w 363395"/>
                  <a:gd name="connsiteY0" fmla="*/ 22484 h 594461"/>
                  <a:gd name="connsiteX1" fmla="*/ 12752 w 363395"/>
                  <a:gd name="connsiteY1" fmla="*/ 27564 h 594461"/>
                  <a:gd name="connsiteX2" fmla="*/ 22912 w 363395"/>
                  <a:gd name="connsiteY2" fmla="*/ 60584 h 594461"/>
                  <a:gd name="connsiteX3" fmla="*/ 52 w 363395"/>
                  <a:gd name="connsiteY3" fmla="*/ 98684 h 594461"/>
                  <a:gd name="connsiteX4" fmla="*/ 30532 w 363395"/>
                  <a:gd name="connsiteY4" fmla="*/ 134244 h 594461"/>
                  <a:gd name="connsiteX5" fmla="*/ 71172 w 363395"/>
                  <a:gd name="connsiteY5" fmla="*/ 85984 h 594461"/>
                  <a:gd name="connsiteX6" fmla="*/ 109272 w 363395"/>
                  <a:gd name="connsiteY6" fmla="*/ 93604 h 594461"/>
                  <a:gd name="connsiteX7" fmla="*/ 73712 w 363395"/>
                  <a:gd name="connsiteY7" fmla="*/ 124084 h 594461"/>
                  <a:gd name="connsiteX8" fmla="*/ 55932 w 363395"/>
                  <a:gd name="connsiteY8" fmla="*/ 169804 h 594461"/>
                  <a:gd name="connsiteX9" fmla="*/ 106732 w 363395"/>
                  <a:gd name="connsiteY9" fmla="*/ 172344 h 594461"/>
                  <a:gd name="connsiteX10" fmla="*/ 132132 w 363395"/>
                  <a:gd name="connsiteY10" fmla="*/ 179964 h 594461"/>
                  <a:gd name="connsiteX11" fmla="*/ 96572 w 363395"/>
                  <a:gd name="connsiteY11" fmla="*/ 202824 h 594461"/>
                  <a:gd name="connsiteX12" fmla="*/ 111812 w 363395"/>
                  <a:gd name="connsiteY12" fmla="*/ 240924 h 594461"/>
                  <a:gd name="connsiteX13" fmla="*/ 185472 w 363395"/>
                  <a:gd name="connsiteY13" fmla="*/ 205364 h 594461"/>
                  <a:gd name="connsiteX14" fmla="*/ 198172 w 363395"/>
                  <a:gd name="connsiteY14" fmla="*/ 223144 h 594461"/>
                  <a:gd name="connsiteX15" fmla="*/ 203252 w 363395"/>
                  <a:gd name="connsiteY15" fmla="*/ 240924 h 594461"/>
                  <a:gd name="connsiteX16" fmla="*/ 137212 w 363395"/>
                  <a:gd name="connsiteY16" fmla="*/ 266324 h 594461"/>
                  <a:gd name="connsiteX17" fmla="*/ 99112 w 363395"/>
                  <a:gd name="connsiteY17" fmla="*/ 296804 h 594461"/>
                  <a:gd name="connsiteX18" fmla="*/ 116892 w 363395"/>
                  <a:gd name="connsiteY18" fmla="*/ 322204 h 594461"/>
                  <a:gd name="connsiteX19" fmla="*/ 144832 w 363395"/>
                  <a:gd name="connsiteY19" fmla="*/ 319664 h 594461"/>
                  <a:gd name="connsiteX20" fmla="*/ 188012 w 363395"/>
                  <a:gd name="connsiteY20" fmla="*/ 301884 h 594461"/>
                  <a:gd name="connsiteX21" fmla="*/ 203252 w 363395"/>
                  <a:gd name="connsiteY21" fmla="*/ 322204 h 594461"/>
                  <a:gd name="connsiteX22" fmla="*/ 190552 w 363395"/>
                  <a:gd name="connsiteY22" fmla="*/ 332364 h 594461"/>
                  <a:gd name="connsiteX23" fmla="*/ 147372 w 363395"/>
                  <a:gd name="connsiteY23" fmla="*/ 347604 h 594461"/>
                  <a:gd name="connsiteX24" fmla="*/ 127052 w 363395"/>
                  <a:gd name="connsiteY24" fmla="*/ 378084 h 594461"/>
                  <a:gd name="connsiteX25" fmla="*/ 137212 w 363395"/>
                  <a:gd name="connsiteY25" fmla="*/ 395864 h 594461"/>
                  <a:gd name="connsiteX26" fmla="*/ 154992 w 363395"/>
                  <a:gd name="connsiteY26" fmla="*/ 400944 h 594461"/>
                  <a:gd name="connsiteX27" fmla="*/ 203252 w 363395"/>
                  <a:gd name="connsiteY27" fmla="*/ 375544 h 594461"/>
                  <a:gd name="connsiteX28" fmla="*/ 248972 w 363395"/>
                  <a:gd name="connsiteY28" fmla="*/ 375544 h 594461"/>
                  <a:gd name="connsiteX29" fmla="*/ 256592 w 363395"/>
                  <a:gd name="connsiteY29" fmla="*/ 403484 h 594461"/>
                  <a:gd name="connsiteX30" fmla="*/ 246432 w 363395"/>
                  <a:gd name="connsiteY30" fmla="*/ 426344 h 594461"/>
                  <a:gd name="connsiteX31" fmla="*/ 157532 w 363395"/>
                  <a:gd name="connsiteY31" fmla="*/ 439044 h 594461"/>
                  <a:gd name="connsiteX32" fmla="*/ 116892 w 363395"/>
                  <a:gd name="connsiteY32" fmla="*/ 454284 h 594461"/>
                  <a:gd name="connsiteX33" fmla="*/ 101652 w 363395"/>
                  <a:gd name="connsiteY33" fmla="*/ 487304 h 594461"/>
                  <a:gd name="connsiteX34" fmla="*/ 157532 w 363395"/>
                  <a:gd name="connsiteY34" fmla="*/ 494924 h 594461"/>
                  <a:gd name="connsiteX35" fmla="*/ 170232 w 363395"/>
                  <a:gd name="connsiteY35" fmla="*/ 522864 h 594461"/>
                  <a:gd name="connsiteX36" fmla="*/ 137212 w 363395"/>
                  <a:gd name="connsiteY36" fmla="*/ 538104 h 594461"/>
                  <a:gd name="connsiteX37" fmla="*/ 94032 w 363395"/>
                  <a:gd name="connsiteY37" fmla="*/ 540644 h 594461"/>
                  <a:gd name="connsiteX38" fmla="*/ 88952 w 363395"/>
                  <a:gd name="connsiteY38" fmla="*/ 568584 h 594461"/>
                  <a:gd name="connsiteX39" fmla="*/ 132132 w 363395"/>
                  <a:gd name="connsiteY39" fmla="*/ 591444 h 594461"/>
                  <a:gd name="connsiteX40" fmla="*/ 246432 w 363395"/>
                  <a:gd name="connsiteY40" fmla="*/ 588904 h 594461"/>
                  <a:gd name="connsiteX41" fmla="*/ 330252 w 363395"/>
                  <a:gd name="connsiteY41" fmla="*/ 543184 h 594461"/>
                  <a:gd name="connsiteX42" fmla="*/ 304852 w 363395"/>
                  <a:gd name="connsiteY42" fmla="*/ 510164 h 594461"/>
                  <a:gd name="connsiteX43" fmla="*/ 274372 w 363395"/>
                  <a:gd name="connsiteY43" fmla="*/ 522864 h 594461"/>
                  <a:gd name="connsiteX44" fmla="*/ 254052 w 363395"/>
                  <a:gd name="connsiteY44" fmla="*/ 522864 h 594461"/>
                  <a:gd name="connsiteX45" fmla="*/ 261672 w 363395"/>
                  <a:gd name="connsiteY45" fmla="*/ 489844 h 594461"/>
                  <a:gd name="connsiteX46" fmla="*/ 317552 w 363395"/>
                  <a:gd name="connsiteY46" fmla="*/ 479684 h 594461"/>
                  <a:gd name="connsiteX47" fmla="*/ 360732 w 363395"/>
                  <a:gd name="connsiteY47" fmla="*/ 459364 h 594461"/>
                  <a:gd name="connsiteX48" fmla="*/ 355652 w 363395"/>
                  <a:gd name="connsiteY48" fmla="*/ 431424 h 594461"/>
                  <a:gd name="connsiteX49" fmla="*/ 330252 w 363395"/>
                  <a:gd name="connsiteY49" fmla="*/ 428884 h 594461"/>
                  <a:gd name="connsiteX50" fmla="*/ 294692 w 363395"/>
                  <a:gd name="connsiteY50" fmla="*/ 428884 h 594461"/>
                  <a:gd name="connsiteX51" fmla="*/ 281992 w 363395"/>
                  <a:gd name="connsiteY51" fmla="*/ 416184 h 594461"/>
                  <a:gd name="connsiteX52" fmla="*/ 284532 w 363395"/>
                  <a:gd name="connsiteY52" fmla="*/ 385704 h 594461"/>
                  <a:gd name="connsiteX53" fmla="*/ 340412 w 363395"/>
                  <a:gd name="connsiteY53" fmla="*/ 383164 h 594461"/>
                  <a:gd name="connsiteX54" fmla="*/ 358192 w 363395"/>
                  <a:gd name="connsiteY54" fmla="*/ 332364 h 594461"/>
                  <a:gd name="connsiteX55" fmla="*/ 327712 w 363395"/>
                  <a:gd name="connsiteY55" fmla="*/ 317124 h 594461"/>
                  <a:gd name="connsiteX56" fmla="*/ 284532 w 363395"/>
                  <a:gd name="connsiteY56" fmla="*/ 334904 h 594461"/>
                  <a:gd name="connsiteX57" fmla="*/ 246432 w 363395"/>
                  <a:gd name="connsiteY57" fmla="*/ 324744 h 594461"/>
                  <a:gd name="connsiteX58" fmla="*/ 236272 w 363395"/>
                  <a:gd name="connsiteY58" fmla="*/ 301884 h 594461"/>
                  <a:gd name="connsiteX59" fmla="*/ 266752 w 363395"/>
                  <a:gd name="connsiteY59" fmla="*/ 281564 h 594461"/>
                  <a:gd name="connsiteX60" fmla="*/ 312472 w 363395"/>
                  <a:gd name="connsiteY60" fmla="*/ 238384 h 594461"/>
                  <a:gd name="connsiteX61" fmla="*/ 297232 w 363395"/>
                  <a:gd name="connsiteY61" fmla="*/ 169804 h 594461"/>
                  <a:gd name="connsiteX62" fmla="*/ 248972 w 363395"/>
                  <a:gd name="connsiteY62" fmla="*/ 146944 h 594461"/>
                  <a:gd name="connsiteX63" fmla="*/ 198172 w 363395"/>
                  <a:gd name="connsiteY63" fmla="*/ 154564 h 594461"/>
                  <a:gd name="connsiteX64" fmla="*/ 177852 w 363395"/>
                  <a:gd name="connsiteY64" fmla="*/ 146944 h 594461"/>
                  <a:gd name="connsiteX65" fmla="*/ 193092 w 363395"/>
                  <a:gd name="connsiteY65" fmla="*/ 126624 h 594461"/>
                  <a:gd name="connsiteX66" fmla="*/ 236272 w 363395"/>
                  <a:gd name="connsiteY66" fmla="*/ 101224 h 594461"/>
                  <a:gd name="connsiteX67" fmla="*/ 215952 w 363395"/>
                  <a:gd name="connsiteY67" fmla="*/ 70744 h 594461"/>
                  <a:gd name="connsiteX68" fmla="*/ 177852 w 363395"/>
                  <a:gd name="connsiteY68" fmla="*/ 85984 h 594461"/>
                  <a:gd name="connsiteX69" fmla="*/ 147372 w 363395"/>
                  <a:gd name="connsiteY69" fmla="*/ 85984 h 594461"/>
                  <a:gd name="connsiteX70" fmla="*/ 167692 w 363395"/>
                  <a:gd name="connsiteY70" fmla="*/ 55504 h 594461"/>
                  <a:gd name="connsiteX71" fmla="*/ 162612 w 363395"/>
                  <a:gd name="connsiteY71" fmla="*/ 37724 h 594461"/>
                  <a:gd name="connsiteX72" fmla="*/ 127052 w 363395"/>
                  <a:gd name="connsiteY72" fmla="*/ 9784 h 594461"/>
                  <a:gd name="connsiteX73" fmla="*/ 68632 w 363395"/>
                  <a:gd name="connsiteY73" fmla="*/ 22484 h 594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363395" h="594461">
                    <a:moveTo>
                      <a:pt x="68632" y="22484"/>
                    </a:moveTo>
                    <a:cubicBezTo>
                      <a:pt x="57202" y="-27893"/>
                      <a:pt x="20372" y="21214"/>
                      <a:pt x="12752" y="27564"/>
                    </a:cubicBezTo>
                    <a:cubicBezTo>
                      <a:pt x="5132" y="33914"/>
                      <a:pt x="25029" y="48731"/>
                      <a:pt x="22912" y="60584"/>
                    </a:cubicBezTo>
                    <a:cubicBezTo>
                      <a:pt x="20795" y="72437"/>
                      <a:pt x="-1218" y="86407"/>
                      <a:pt x="52" y="98684"/>
                    </a:cubicBezTo>
                    <a:cubicBezTo>
                      <a:pt x="1322" y="110961"/>
                      <a:pt x="18679" y="136361"/>
                      <a:pt x="30532" y="134244"/>
                    </a:cubicBezTo>
                    <a:cubicBezTo>
                      <a:pt x="42385" y="132127"/>
                      <a:pt x="58049" y="92757"/>
                      <a:pt x="71172" y="85984"/>
                    </a:cubicBezTo>
                    <a:cubicBezTo>
                      <a:pt x="84295" y="79211"/>
                      <a:pt x="108849" y="87254"/>
                      <a:pt x="109272" y="93604"/>
                    </a:cubicBezTo>
                    <a:cubicBezTo>
                      <a:pt x="109695" y="99954"/>
                      <a:pt x="82602" y="111384"/>
                      <a:pt x="73712" y="124084"/>
                    </a:cubicBezTo>
                    <a:cubicBezTo>
                      <a:pt x="64822" y="136784"/>
                      <a:pt x="50429" y="161761"/>
                      <a:pt x="55932" y="169804"/>
                    </a:cubicBezTo>
                    <a:cubicBezTo>
                      <a:pt x="61435" y="177847"/>
                      <a:pt x="94032" y="170651"/>
                      <a:pt x="106732" y="172344"/>
                    </a:cubicBezTo>
                    <a:cubicBezTo>
                      <a:pt x="119432" y="174037"/>
                      <a:pt x="133825" y="174884"/>
                      <a:pt x="132132" y="179964"/>
                    </a:cubicBezTo>
                    <a:cubicBezTo>
                      <a:pt x="130439" y="185044"/>
                      <a:pt x="99959" y="192664"/>
                      <a:pt x="96572" y="202824"/>
                    </a:cubicBezTo>
                    <a:cubicBezTo>
                      <a:pt x="93185" y="212984"/>
                      <a:pt x="96995" y="240501"/>
                      <a:pt x="111812" y="240924"/>
                    </a:cubicBezTo>
                    <a:cubicBezTo>
                      <a:pt x="126629" y="241347"/>
                      <a:pt x="171079" y="208327"/>
                      <a:pt x="185472" y="205364"/>
                    </a:cubicBezTo>
                    <a:cubicBezTo>
                      <a:pt x="199865" y="202401"/>
                      <a:pt x="195209" y="217217"/>
                      <a:pt x="198172" y="223144"/>
                    </a:cubicBezTo>
                    <a:cubicBezTo>
                      <a:pt x="201135" y="229071"/>
                      <a:pt x="213412" y="233727"/>
                      <a:pt x="203252" y="240924"/>
                    </a:cubicBezTo>
                    <a:cubicBezTo>
                      <a:pt x="193092" y="248121"/>
                      <a:pt x="154569" y="257011"/>
                      <a:pt x="137212" y="266324"/>
                    </a:cubicBezTo>
                    <a:cubicBezTo>
                      <a:pt x="119855" y="275637"/>
                      <a:pt x="102499" y="287491"/>
                      <a:pt x="99112" y="296804"/>
                    </a:cubicBezTo>
                    <a:cubicBezTo>
                      <a:pt x="95725" y="306117"/>
                      <a:pt x="109272" y="318394"/>
                      <a:pt x="116892" y="322204"/>
                    </a:cubicBezTo>
                    <a:cubicBezTo>
                      <a:pt x="124512" y="326014"/>
                      <a:pt x="132979" y="323051"/>
                      <a:pt x="144832" y="319664"/>
                    </a:cubicBezTo>
                    <a:cubicBezTo>
                      <a:pt x="156685" y="316277"/>
                      <a:pt x="178275" y="301461"/>
                      <a:pt x="188012" y="301884"/>
                    </a:cubicBezTo>
                    <a:cubicBezTo>
                      <a:pt x="197749" y="302307"/>
                      <a:pt x="202829" y="317124"/>
                      <a:pt x="203252" y="322204"/>
                    </a:cubicBezTo>
                    <a:cubicBezTo>
                      <a:pt x="203675" y="327284"/>
                      <a:pt x="199865" y="328131"/>
                      <a:pt x="190552" y="332364"/>
                    </a:cubicBezTo>
                    <a:cubicBezTo>
                      <a:pt x="181239" y="336597"/>
                      <a:pt x="157955" y="339984"/>
                      <a:pt x="147372" y="347604"/>
                    </a:cubicBezTo>
                    <a:cubicBezTo>
                      <a:pt x="136789" y="355224"/>
                      <a:pt x="128745" y="370041"/>
                      <a:pt x="127052" y="378084"/>
                    </a:cubicBezTo>
                    <a:cubicBezTo>
                      <a:pt x="125359" y="386127"/>
                      <a:pt x="132555" y="392054"/>
                      <a:pt x="137212" y="395864"/>
                    </a:cubicBezTo>
                    <a:cubicBezTo>
                      <a:pt x="141869" y="399674"/>
                      <a:pt x="143985" y="404331"/>
                      <a:pt x="154992" y="400944"/>
                    </a:cubicBezTo>
                    <a:cubicBezTo>
                      <a:pt x="165999" y="397557"/>
                      <a:pt x="187589" y="379777"/>
                      <a:pt x="203252" y="375544"/>
                    </a:cubicBezTo>
                    <a:cubicBezTo>
                      <a:pt x="218915" y="371311"/>
                      <a:pt x="240082" y="370887"/>
                      <a:pt x="248972" y="375544"/>
                    </a:cubicBezTo>
                    <a:cubicBezTo>
                      <a:pt x="257862" y="380201"/>
                      <a:pt x="257015" y="395017"/>
                      <a:pt x="256592" y="403484"/>
                    </a:cubicBezTo>
                    <a:cubicBezTo>
                      <a:pt x="256169" y="411951"/>
                      <a:pt x="262942" y="420417"/>
                      <a:pt x="246432" y="426344"/>
                    </a:cubicBezTo>
                    <a:cubicBezTo>
                      <a:pt x="229922" y="432271"/>
                      <a:pt x="179122" y="434387"/>
                      <a:pt x="157532" y="439044"/>
                    </a:cubicBezTo>
                    <a:cubicBezTo>
                      <a:pt x="135942" y="443701"/>
                      <a:pt x="126205" y="446241"/>
                      <a:pt x="116892" y="454284"/>
                    </a:cubicBezTo>
                    <a:cubicBezTo>
                      <a:pt x="107579" y="462327"/>
                      <a:pt x="94879" y="480531"/>
                      <a:pt x="101652" y="487304"/>
                    </a:cubicBezTo>
                    <a:cubicBezTo>
                      <a:pt x="108425" y="494077"/>
                      <a:pt x="146102" y="488997"/>
                      <a:pt x="157532" y="494924"/>
                    </a:cubicBezTo>
                    <a:cubicBezTo>
                      <a:pt x="168962" y="500851"/>
                      <a:pt x="173619" y="515667"/>
                      <a:pt x="170232" y="522864"/>
                    </a:cubicBezTo>
                    <a:cubicBezTo>
                      <a:pt x="166845" y="530061"/>
                      <a:pt x="149912" y="535141"/>
                      <a:pt x="137212" y="538104"/>
                    </a:cubicBezTo>
                    <a:cubicBezTo>
                      <a:pt x="124512" y="541067"/>
                      <a:pt x="102075" y="535564"/>
                      <a:pt x="94032" y="540644"/>
                    </a:cubicBezTo>
                    <a:cubicBezTo>
                      <a:pt x="85989" y="545724"/>
                      <a:pt x="82602" y="560117"/>
                      <a:pt x="88952" y="568584"/>
                    </a:cubicBezTo>
                    <a:cubicBezTo>
                      <a:pt x="95302" y="577051"/>
                      <a:pt x="105885" y="588057"/>
                      <a:pt x="132132" y="591444"/>
                    </a:cubicBezTo>
                    <a:cubicBezTo>
                      <a:pt x="158379" y="594831"/>
                      <a:pt x="213412" y="596947"/>
                      <a:pt x="246432" y="588904"/>
                    </a:cubicBezTo>
                    <a:cubicBezTo>
                      <a:pt x="279452" y="580861"/>
                      <a:pt x="320515" y="556307"/>
                      <a:pt x="330252" y="543184"/>
                    </a:cubicBezTo>
                    <a:cubicBezTo>
                      <a:pt x="339989" y="530061"/>
                      <a:pt x="314165" y="513551"/>
                      <a:pt x="304852" y="510164"/>
                    </a:cubicBezTo>
                    <a:cubicBezTo>
                      <a:pt x="295539" y="506777"/>
                      <a:pt x="282839" y="520747"/>
                      <a:pt x="274372" y="522864"/>
                    </a:cubicBezTo>
                    <a:cubicBezTo>
                      <a:pt x="265905" y="524981"/>
                      <a:pt x="256169" y="528367"/>
                      <a:pt x="254052" y="522864"/>
                    </a:cubicBezTo>
                    <a:cubicBezTo>
                      <a:pt x="251935" y="517361"/>
                      <a:pt x="251089" y="497041"/>
                      <a:pt x="261672" y="489844"/>
                    </a:cubicBezTo>
                    <a:cubicBezTo>
                      <a:pt x="272255" y="482647"/>
                      <a:pt x="301042" y="484764"/>
                      <a:pt x="317552" y="479684"/>
                    </a:cubicBezTo>
                    <a:cubicBezTo>
                      <a:pt x="334062" y="474604"/>
                      <a:pt x="354382" y="467407"/>
                      <a:pt x="360732" y="459364"/>
                    </a:cubicBezTo>
                    <a:cubicBezTo>
                      <a:pt x="367082" y="451321"/>
                      <a:pt x="360732" y="436504"/>
                      <a:pt x="355652" y="431424"/>
                    </a:cubicBezTo>
                    <a:cubicBezTo>
                      <a:pt x="350572" y="426344"/>
                      <a:pt x="340412" y="429307"/>
                      <a:pt x="330252" y="428884"/>
                    </a:cubicBezTo>
                    <a:cubicBezTo>
                      <a:pt x="320092" y="428461"/>
                      <a:pt x="302735" y="431001"/>
                      <a:pt x="294692" y="428884"/>
                    </a:cubicBezTo>
                    <a:cubicBezTo>
                      <a:pt x="286649" y="426767"/>
                      <a:pt x="283685" y="423381"/>
                      <a:pt x="281992" y="416184"/>
                    </a:cubicBezTo>
                    <a:cubicBezTo>
                      <a:pt x="280299" y="408987"/>
                      <a:pt x="274795" y="391207"/>
                      <a:pt x="284532" y="385704"/>
                    </a:cubicBezTo>
                    <a:cubicBezTo>
                      <a:pt x="294269" y="380201"/>
                      <a:pt x="328135" y="392054"/>
                      <a:pt x="340412" y="383164"/>
                    </a:cubicBezTo>
                    <a:cubicBezTo>
                      <a:pt x="352689" y="374274"/>
                      <a:pt x="360309" y="343371"/>
                      <a:pt x="358192" y="332364"/>
                    </a:cubicBezTo>
                    <a:cubicBezTo>
                      <a:pt x="356075" y="321357"/>
                      <a:pt x="339989" y="316701"/>
                      <a:pt x="327712" y="317124"/>
                    </a:cubicBezTo>
                    <a:cubicBezTo>
                      <a:pt x="315435" y="317547"/>
                      <a:pt x="298079" y="333634"/>
                      <a:pt x="284532" y="334904"/>
                    </a:cubicBezTo>
                    <a:cubicBezTo>
                      <a:pt x="270985" y="336174"/>
                      <a:pt x="254475" y="330247"/>
                      <a:pt x="246432" y="324744"/>
                    </a:cubicBezTo>
                    <a:cubicBezTo>
                      <a:pt x="238389" y="319241"/>
                      <a:pt x="232885" y="309081"/>
                      <a:pt x="236272" y="301884"/>
                    </a:cubicBezTo>
                    <a:cubicBezTo>
                      <a:pt x="239659" y="294687"/>
                      <a:pt x="254052" y="292147"/>
                      <a:pt x="266752" y="281564"/>
                    </a:cubicBezTo>
                    <a:cubicBezTo>
                      <a:pt x="279452" y="270981"/>
                      <a:pt x="307392" y="257011"/>
                      <a:pt x="312472" y="238384"/>
                    </a:cubicBezTo>
                    <a:cubicBezTo>
                      <a:pt x="317552" y="219757"/>
                      <a:pt x="307815" y="185044"/>
                      <a:pt x="297232" y="169804"/>
                    </a:cubicBezTo>
                    <a:cubicBezTo>
                      <a:pt x="286649" y="154564"/>
                      <a:pt x="265482" y="149484"/>
                      <a:pt x="248972" y="146944"/>
                    </a:cubicBezTo>
                    <a:cubicBezTo>
                      <a:pt x="232462" y="144404"/>
                      <a:pt x="210025" y="154564"/>
                      <a:pt x="198172" y="154564"/>
                    </a:cubicBezTo>
                    <a:cubicBezTo>
                      <a:pt x="186319" y="154564"/>
                      <a:pt x="178699" y="151601"/>
                      <a:pt x="177852" y="146944"/>
                    </a:cubicBezTo>
                    <a:cubicBezTo>
                      <a:pt x="177005" y="142287"/>
                      <a:pt x="183355" y="134244"/>
                      <a:pt x="193092" y="126624"/>
                    </a:cubicBezTo>
                    <a:cubicBezTo>
                      <a:pt x="202829" y="119004"/>
                      <a:pt x="232462" y="110537"/>
                      <a:pt x="236272" y="101224"/>
                    </a:cubicBezTo>
                    <a:cubicBezTo>
                      <a:pt x="240082" y="91911"/>
                      <a:pt x="225689" y="73284"/>
                      <a:pt x="215952" y="70744"/>
                    </a:cubicBezTo>
                    <a:cubicBezTo>
                      <a:pt x="206215" y="68204"/>
                      <a:pt x="189282" y="83444"/>
                      <a:pt x="177852" y="85984"/>
                    </a:cubicBezTo>
                    <a:cubicBezTo>
                      <a:pt x="166422" y="88524"/>
                      <a:pt x="149065" y="91064"/>
                      <a:pt x="147372" y="85984"/>
                    </a:cubicBezTo>
                    <a:cubicBezTo>
                      <a:pt x="145679" y="80904"/>
                      <a:pt x="165152" y="63547"/>
                      <a:pt x="167692" y="55504"/>
                    </a:cubicBezTo>
                    <a:cubicBezTo>
                      <a:pt x="170232" y="47461"/>
                      <a:pt x="169385" y="45344"/>
                      <a:pt x="162612" y="37724"/>
                    </a:cubicBezTo>
                    <a:cubicBezTo>
                      <a:pt x="155839" y="30104"/>
                      <a:pt x="142715" y="12324"/>
                      <a:pt x="127052" y="9784"/>
                    </a:cubicBezTo>
                    <a:cubicBezTo>
                      <a:pt x="111389" y="7244"/>
                      <a:pt x="80062" y="72861"/>
                      <a:pt x="68632" y="22484"/>
                    </a:cubicBezTo>
                    <a:close/>
                  </a:path>
                </a:pathLst>
              </a:custGeom>
              <a:solidFill>
                <a:srgbClr val="F0D0D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7" name="椭圆 26"/>
            <p:cNvSpPr/>
            <p:nvPr/>
          </p:nvSpPr>
          <p:spPr>
            <a:xfrm>
              <a:off x="8914358" y="4374444"/>
              <a:ext cx="891555" cy="651936"/>
            </a:xfrm>
            <a:prstGeom prst="ellipse">
              <a:avLst/>
            </a:prstGeom>
            <a:solidFill>
              <a:srgbClr val="689C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8962364" y="4526272"/>
              <a:ext cx="378000" cy="152400"/>
            </a:xfrm>
            <a:prstGeom prst="roundRect">
              <a:avLst>
                <a:gd name="adj" fmla="val 49167"/>
              </a:avLst>
            </a:prstGeom>
            <a:solidFill>
              <a:srgbClr val="FEF67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9368510" y="4526272"/>
              <a:ext cx="432000" cy="152400"/>
            </a:xfrm>
            <a:prstGeom prst="roundRect">
              <a:avLst>
                <a:gd name="adj" fmla="val 49167"/>
              </a:avLst>
            </a:prstGeom>
            <a:solidFill>
              <a:srgbClr val="FEF67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2" name="组合 61"/>
            <p:cNvGrpSpPr/>
            <p:nvPr/>
          </p:nvGrpSpPr>
          <p:grpSpPr>
            <a:xfrm rot="5400000">
              <a:off x="9283683" y="4512600"/>
              <a:ext cx="180000" cy="525876"/>
              <a:chOff x="5637559" y="1920552"/>
              <a:chExt cx="1646818" cy="3077854"/>
            </a:xfrm>
          </p:grpSpPr>
          <p:sp>
            <p:nvSpPr>
              <p:cNvPr id="31" name="任意多边形 30"/>
              <p:cNvSpPr/>
              <p:nvPr/>
            </p:nvSpPr>
            <p:spPr>
              <a:xfrm rot="5400000" flipH="1" flipV="1">
                <a:off x="5951420" y="3334978"/>
                <a:ext cx="1019095" cy="1646818"/>
              </a:xfrm>
              <a:custGeom>
                <a:avLst/>
                <a:gdLst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82"/>
                  <a:gd name="connsiteY0" fmla="*/ 23819 h 1676485"/>
                  <a:gd name="connsiteX1" fmla="*/ 247655 w 1481282"/>
                  <a:gd name="connsiteY1" fmla="*/ 207969 h 1676485"/>
                  <a:gd name="connsiteX2" fmla="*/ 577855 w 1481282"/>
                  <a:gd name="connsiteY2" fmla="*/ 785819 h 1676485"/>
                  <a:gd name="connsiteX3" fmla="*/ 920755 w 1481282"/>
                  <a:gd name="connsiteY3" fmla="*/ 1465269 h 1676485"/>
                  <a:gd name="connsiteX4" fmla="*/ 1200155 w 1481282"/>
                  <a:gd name="connsiteY4" fmla="*/ 1655769 h 1676485"/>
                  <a:gd name="connsiteX5" fmla="*/ 1479555 w 1481282"/>
                  <a:gd name="connsiteY5" fmla="*/ 1662119 h 1676485"/>
                  <a:gd name="connsiteX6" fmla="*/ 1301755 w 1481282"/>
                  <a:gd name="connsiteY6" fmla="*/ 1573219 h 1676485"/>
                  <a:gd name="connsiteX7" fmla="*/ 977905 w 1481282"/>
                  <a:gd name="connsiteY7" fmla="*/ 1204919 h 1676485"/>
                  <a:gd name="connsiteX8" fmla="*/ 685805 w 1481282"/>
                  <a:gd name="connsiteY8" fmla="*/ 563569 h 1676485"/>
                  <a:gd name="connsiteX9" fmla="*/ 463555 w 1481282"/>
                  <a:gd name="connsiteY9" fmla="*/ 220669 h 1676485"/>
                  <a:gd name="connsiteX10" fmla="*/ 254005 w 1481282"/>
                  <a:gd name="connsiteY10" fmla="*/ 23819 h 1676485"/>
                  <a:gd name="connsiteX11" fmla="*/ 5 w 1481282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79800"/>
                  <a:gd name="connsiteY0" fmla="*/ 23819 h 1677234"/>
                  <a:gd name="connsiteX1" fmla="*/ 247655 w 1479800"/>
                  <a:gd name="connsiteY1" fmla="*/ 207969 h 1677234"/>
                  <a:gd name="connsiteX2" fmla="*/ 577855 w 1479800"/>
                  <a:gd name="connsiteY2" fmla="*/ 785819 h 1677234"/>
                  <a:gd name="connsiteX3" fmla="*/ 920755 w 1479800"/>
                  <a:gd name="connsiteY3" fmla="*/ 1465269 h 1677234"/>
                  <a:gd name="connsiteX4" fmla="*/ 1200155 w 1479800"/>
                  <a:gd name="connsiteY4" fmla="*/ 1655769 h 1677234"/>
                  <a:gd name="connsiteX5" fmla="*/ 1479555 w 1479800"/>
                  <a:gd name="connsiteY5" fmla="*/ 1662119 h 1677234"/>
                  <a:gd name="connsiteX6" fmla="*/ 1244605 w 1479800"/>
                  <a:gd name="connsiteY6" fmla="*/ 1560519 h 1677234"/>
                  <a:gd name="connsiteX7" fmla="*/ 996955 w 1479800"/>
                  <a:gd name="connsiteY7" fmla="*/ 1204919 h 1677234"/>
                  <a:gd name="connsiteX8" fmla="*/ 685805 w 1479800"/>
                  <a:gd name="connsiteY8" fmla="*/ 563569 h 1677234"/>
                  <a:gd name="connsiteX9" fmla="*/ 463555 w 1479800"/>
                  <a:gd name="connsiteY9" fmla="*/ 220669 h 1677234"/>
                  <a:gd name="connsiteX10" fmla="*/ 254005 w 1479800"/>
                  <a:gd name="connsiteY10" fmla="*/ 23819 h 1677234"/>
                  <a:gd name="connsiteX11" fmla="*/ 5 w 1479800"/>
                  <a:gd name="connsiteY11" fmla="*/ 23819 h 1677234"/>
                  <a:gd name="connsiteX0" fmla="*/ 5 w 1480100"/>
                  <a:gd name="connsiteY0" fmla="*/ 23819 h 1678002"/>
                  <a:gd name="connsiteX1" fmla="*/ 247655 w 1480100"/>
                  <a:gd name="connsiteY1" fmla="*/ 207969 h 1678002"/>
                  <a:gd name="connsiteX2" fmla="*/ 577855 w 1480100"/>
                  <a:gd name="connsiteY2" fmla="*/ 785819 h 1678002"/>
                  <a:gd name="connsiteX3" fmla="*/ 920755 w 1480100"/>
                  <a:gd name="connsiteY3" fmla="*/ 1465269 h 1678002"/>
                  <a:gd name="connsiteX4" fmla="*/ 1200155 w 1480100"/>
                  <a:gd name="connsiteY4" fmla="*/ 1655769 h 1678002"/>
                  <a:gd name="connsiteX5" fmla="*/ 1479555 w 1480100"/>
                  <a:gd name="connsiteY5" fmla="*/ 1662119 h 1678002"/>
                  <a:gd name="connsiteX6" fmla="*/ 1263655 w 1480100"/>
                  <a:gd name="connsiteY6" fmla="*/ 1547819 h 1678002"/>
                  <a:gd name="connsiteX7" fmla="*/ 996955 w 1480100"/>
                  <a:gd name="connsiteY7" fmla="*/ 1204919 h 1678002"/>
                  <a:gd name="connsiteX8" fmla="*/ 685805 w 1480100"/>
                  <a:gd name="connsiteY8" fmla="*/ 563569 h 1678002"/>
                  <a:gd name="connsiteX9" fmla="*/ 463555 w 1480100"/>
                  <a:gd name="connsiteY9" fmla="*/ 220669 h 1678002"/>
                  <a:gd name="connsiteX10" fmla="*/ 254005 w 1480100"/>
                  <a:gd name="connsiteY10" fmla="*/ 23819 h 1678002"/>
                  <a:gd name="connsiteX11" fmla="*/ 5 w 1480100"/>
                  <a:gd name="connsiteY11" fmla="*/ 23819 h 1678002"/>
                  <a:gd name="connsiteX0" fmla="*/ 5 w 1479884"/>
                  <a:gd name="connsiteY0" fmla="*/ 23819 h 1678787"/>
                  <a:gd name="connsiteX1" fmla="*/ 247655 w 1479884"/>
                  <a:gd name="connsiteY1" fmla="*/ 207969 h 1678787"/>
                  <a:gd name="connsiteX2" fmla="*/ 577855 w 1479884"/>
                  <a:gd name="connsiteY2" fmla="*/ 785819 h 1678787"/>
                  <a:gd name="connsiteX3" fmla="*/ 920755 w 1479884"/>
                  <a:gd name="connsiteY3" fmla="*/ 1465269 h 1678787"/>
                  <a:gd name="connsiteX4" fmla="*/ 1200155 w 1479884"/>
                  <a:gd name="connsiteY4" fmla="*/ 1655769 h 1678787"/>
                  <a:gd name="connsiteX5" fmla="*/ 1479555 w 1479884"/>
                  <a:gd name="connsiteY5" fmla="*/ 1662119 h 1678787"/>
                  <a:gd name="connsiteX6" fmla="*/ 1250955 w 1479884"/>
                  <a:gd name="connsiteY6" fmla="*/ 1535119 h 1678787"/>
                  <a:gd name="connsiteX7" fmla="*/ 996955 w 1479884"/>
                  <a:gd name="connsiteY7" fmla="*/ 1204919 h 1678787"/>
                  <a:gd name="connsiteX8" fmla="*/ 685805 w 1479884"/>
                  <a:gd name="connsiteY8" fmla="*/ 563569 h 1678787"/>
                  <a:gd name="connsiteX9" fmla="*/ 463555 w 1479884"/>
                  <a:gd name="connsiteY9" fmla="*/ 220669 h 1678787"/>
                  <a:gd name="connsiteX10" fmla="*/ 254005 w 1479884"/>
                  <a:gd name="connsiteY10" fmla="*/ 23819 h 1678787"/>
                  <a:gd name="connsiteX11" fmla="*/ 5 w 1479884"/>
                  <a:gd name="connsiteY11" fmla="*/ 23819 h 1678787"/>
                  <a:gd name="connsiteX0" fmla="*/ 5 w 1479884"/>
                  <a:gd name="connsiteY0" fmla="*/ 23819 h 1679994"/>
                  <a:gd name="connsiteX1" fmla="*/ 247655 w 1479884"/>
                  <a:gd name="connsiteY1" fmla="*/ 207969 h 1679994"/>
                  <a:gd name="connsiteX2" fmla="*/ 577855 w 1479884"/>
                  <a:gd name="connsiteY2" fmla="*/ 785819 h 1679994"/>
                  <a:gd name="connsiteX3" fmla="*/ 977905 w 1479884"/>
                  <a:gd name="connsiteY3" fmla="*/ 1446219 h 1679994"/>
                  <a:gd name="connsiteX4" fmla="*/ 1200155 w 1479884"/>
                  <a:gd name="connsiteY4" fmla="*/ 1655769 h 1679994"/>
                  <a:gd name="connsiteX5" fmla="*/ 1479555 w 1479884"/>
                  <a:gd name="connsiteY5" fmla="*/ 1662119 h 1679994"/>
                  <a:gd name="connsiteX6" fmla="*/ 1250955 w 1479884"/>
                  <a:gd name="connsiteY6" fmla="*/ 1535119 h 1679994"/>
                  <a:gd name="connsiteX7" fmla="*/ 996955 w 1479884"/>
                  <a:gd name="connsiteY7" fmla="*/ 1204919 h 1679994"/>
                  <a:gd name="connsiteX8" fmla="*/ 685805 w 1479884"/>
                  <a:gd name="connsiteY8" fmla="*/ 563569 h 1679994"/>
                  <a:gd name="connsiteX9" fmla="*/ 463555 w 1479884"/>
                  <a:gd name="connsiteY9" fmla="*/ 220669 h 1679994"/>
                  <a:gd name="connsiteX10" fmla="*/ 254005 w 1479884"/>
                  <a:gd name="connsiteY10" fmla="*/ 23819 h 1679994"/>
                  <a:gd name="connsiteX11" fmla="*/ 5 w 1479884"/>
                  <a:gd name="connsiteY11" fmla="*/ 23819 h 1679994"/>
                  <a:gd name="connsiteX0" fmla="*/ 5 w 1479884"/>
                  <a:gd name="connsiteY0" fmla="*/ 23819 h 1679588"/>
                  <a:gd name="connsiteX1" fmla="*/ 247655 w 1479884"/>
                  <a:gd name="connsiteY1" fmla="*/ 207969 h 1679588"/>
                  <a:gd name="connsiteX2" fmla="*/ 577855 w 1479884"/>
                  <a:gd name="connsiteY2" fmla="*/ 785819 h 1679588"/>
                  <a:gd name="connsiteX3" fmla="*/ 927105 w 1479884"/>
                  <a:gd name="connsiteY3" fmla="*/ 1452569 h 1679588"/>
                  <a:gd name="connsiteX4" fmla="*/ 1200155 w 1479884"/>
                  <a:gd name="connsiteY4" fmla="*/ 1655769 h 1679588"/>
                  <a:gd name="connsiteX5" fmla="*/ 1479555 w 1479884"/>
                  <a:gd name="connsiteY5" fmla="*/ 1662119 h 1679588"/>
                  <a:gd name="connsiteX6" fmla="*/ 1250955 w 1479884"/>
                  <a:gd name="connsiteY6" fmla="*/ 1535119 h 1679588"/>
                  <a:gd name="connsiteX7" fmla="*/ 996955 w 1479884"/>
                  <a:gd name="connsiteY7" fmla="*/ 1204919 h 1679588"/>
                  <a:gd name="connsiteX8" fmla="*/ 685805 w 1479884"/>
                  <a:gd name="connsiteY8" fmla="*/ 563569 h 1679588"/>
                  <a:gd name="connsiteX9" fmla="*/ 463555 w 1479884"/>
                  <a:gd name="connsiteY9" fmla="*/ 220669 h 1679588"/>
                  <a:gd name="connsiteX10" fmla="*/ 254005 w 1479884"/>
                  <a:gd name="connsiteY10" fmla="*/ 23819 h 1679588"/>
                  <a:gd name="connsiteX11" fmla="*/ 5 w 1479884"/>
                  <a:gd name="connsiteY11" fmla="*/ 23819 h 1679588"/>
                  <a:gd name="connsiteX0" fmla="*/ 5 w 1479884"/>
                  <a:gd name="connsiteY0" fmla="*/ 23819 h 1679588"/>
                  <a:gd name="connsiteX1" fmla="*/ 247655 w 1479884"/>
                  <a:gd name="connsiteY1" fmla="*/ 207969 h 1679588"/>
                  <a:gd name="connsiteX2" fmla="*/ 577855 w 1479884"/>
                  <a:gd name="connsiteY2" fmla="*/ 785819 h 1679588"/>
                  <a:gd name="connsiteX3" fmla="*/ 927105 w 1479884"/>
                  <a:gd name="connsiteY3" fmla="*/ 1452569 h 1679588"/>
                  <a:gd name="connsiteX4" fmla="*/ 1200155 w 1479884"/>
                  <a:gd name="connsiteY4" fmla="*/ 1655769 h 1679588"/>
                  <a:gd name="connsiteX5" fmla="*/ 1479555 w 1479884"/>
                  <a:gd name="connsiteY5" fmla="*/ 1662119 h 1679588"/>
                  <a:gd name="connsiteX6" fmla="*/ 1250955 w 1479884"/>
                  <a:gd name="connsiteY6" fmla="*/ 1535119 h 1679588"/>
                  <a:gd name="connsiteX7" fmla="*/ 996955 w 1479884"/>
                  <a:gd name="connsiteY7" fmla="*/ 1204919 h 1679588"/>
                  <a:gd name="connsiteX8" fmla="*/ 685805 w 1479884"/>
                  <a:gd name="connsiteY8" fmla="*/ 563569 h 1679588"/>
                  <a:gd name="connsiteX9" fmla="*/ 463555 w 1479884"/>
                  <a:gd name="connsiteY9" fmla="*/ 220669 h 1679588"/>
                  <a:gd name="connsiteX10" fmla="*/ 254005 w 1479884"/>
                  <a:gd name="connsiteY10" fmla="*/ 23819 h 1679588"/>
                  <a:gd name="connsiteX11" fmla="*/ 5 w 1479884"/>
                  <a:gd name="connsiteY11" fmla="*/ 23819 h 1679588"/>
                  <a:gd name="connsiteX0" fmla="*/ 5 w 1479884"/>
                  <a:gd name="connsiteY0" fmla="*/ 23819 h 1676169"/>
                  <a:gd name="connsiteX1" fmla="*/ 247655 w 1479884"/>
                  <a:gd name="connsiteY1" fmla="*/ 207969 h 1676169"/>
                  <a:gd name="connsiteX2" fmla="*/ 577855 w 1479884"/>
                  <a:gd name="connsiteY2" fmla="*/ 785819 h 1676169"/>
                  <a:gd name="connsiteX3" fmla="*/ 927105 w 1479884"/>
                  <a:gd name="connsiteY3" fmla="*/ 1452569 h 1676169"/>
                  <a:gd name="connsiteX4" fmla="*/ 1200155 w 1479884"/>
                  <a:gd name="connsiteY4" fmla="*/ 1649419 h 1676169"/>
                  <a:gd name="connsiteX5" fmla="*/ 1479555 w 1479884"/>
                  <a:gd name="connsiteY5" fmla="*/ 1662119 h 1676169"/>
                  <a:gd name="connsiteX6" fmla="*/ 1250955 w 1479884"/>
                  <a:gd name="connsiteY6" fmla="*/ 1535119 h 1676169"/>
                  <a:gd name="connsiteX7" fmla="*/ 996955 w 1479884"/>
                  <a:gd name="connsiteY7" fmla="*/ 1204919 h 1676169"/>
                  <a:gd name="connsiteX8" fmla="*/ 685805 w 1479884"/>
                  <a:gd name="connsiteY8" fmla="*/ 563569 h 1676169"/>
                  <a:gd name="connsiteX9" fmla="*/ 463555 w 1479884"/>
                  <a:gd name="connsiteY9" fmla="*/ 220669 h 1676169"/>
                  <a:gd name="connsiteX10" fmla="*/ 254005 w 1479884"/>
                  <a:gd name="connsiteY10" fmla="*/ 23819 h 1676169"/>
                  <a:gd name="connsiteX11" fmla="*/ 5 w 1479884"/>
                  <a:gd name="connsiteY11" fmla="*/ 23819 h 1676169"/>
                  <a:gd name="connsiteX0" fmla="*/ 5 w 1479884"/>
                  <a:gd name="connsiteY0" fmla="*/ 23819 h 1680786"/>
                  <a:gd name="connsiteX1" fmla="*/ 247655 w 1479884"/>
                  <a:gd name="connsiteY1" fmla="*/ 207969 h 1680786"/>
                  <a:gd name="connsiteX2" fmla="*/ 577855 w 1479884"/>
                  <a:gd name="connsiteY2" fmla="*/ 785819 h 1680786"/>
                  <a:gd name="connsiteX3" fmla="*/ 927105 w 1479884"/>
                  <a:gd name="connsiteY3" fmla="*/ 1452569 h 1680786"/>
                  <a:gd name="connsiteX4" fmla="*/ 1200155 w 1479884"/>
                  <a:gd name="connsiteY4" fmla="*/ 1649419 h 1680786"/>
                  <a:gd name="connsiteX5" fmla="*/ 1479555 w 1479884"/>
                  <a:gd name="connsiteY5" fmla="*/ 1662119 h 1680786"/>
                  <a:gd name="connsiteX6" fmla="*/ 1250955 w 1479884"/>
                  <a:gd name="connsiteY6" fmla="*/ 1535119 h 1680786"/>
                  <a:gd name="connsiteX7" fmla="*/ 996955 w 1479884"/>
                  <a:gd name="connsiteY7" fmla="*/ 1204919 h 1680786"/>
                  <a:gd name="connsiteX8" fmla="*/ 685805 w 1479884"/>
                  <a:gd name="connsiteY8" fmla="*/ 563569 h 1680786"/>
                  <a:gd name="connsiteX9" fmla="*/ 463555 w 1479884"/>
                  <a:gd name="connsiteY9" fmla="*/ 220669 h 1680786"/>
                  <a:gd name="connsiteX10" fmla="*/ 254005 w 1479884"/>
                  <a:gd name="connsiteY10" fmla="*/ 23819 h 1680786"/>
                  <a:gd name="connsiteX11" fmla="*/ 5 w 1479884"/>
                  <a:gd name="connsiteY11" fmla="*/ 23819 h 1680786"/>
                  <a:gd name="connsiteX0" fmla="*/ 5 w 1479884"/>
                  <a:gd name="connsiteY0" fmla="*/ 23819 h 1678406"/>
                  <a:gd name="connsiteX1" fmla="*/ 247655 w 1479884"/>
                  <a:gd name="connsiteY1" fmla="*/ 207969 h 1678406"/>
                  <a:gd name="connsiteX2" fmla="*/ 577855 w 1479884"/>
                  <a:gd name="connsiteY2" fmla="*/ 785819 h 1678406"/>
                  <a:gd name="connsiteX3" fmla="*/ 927105 w 1479884"/>
                  <a:gd name="connsiteY3" fmla="*/ 1452569 h 1678406"/>
                  <a:gd name="connsiteX4" fmla="*/ 1200155 w 1479884"/>
                  <a:gd name="connsiteY4" fmla="*/ 1649419 h 1678406"/>
                  <a:gd name="connsiteX5" fmla="*/ 1479555 w 1479884"/>
                  <a:gd name="connsiteY5" fmla="*/ 1662119 h 1678406"/>
                  <a:gd name="connsiteX6" fmla="*/ 1250955 w 1479884"/>
                  <a:gd name="connsiteY6" fmla="*/ 1535119 h 1678406"/>
                  <a:gd name="connsiteX7" fmla="*/ 996955 w 1479884"/>
                  <a:gd name="connsiteY7" fmla="*/ 1204919 h 1678406"/>
                  <a:gd name="connsiteX8" fmla="*/ 685805 w 1479884"/>
                  <a:gd name="connsiteY8" fmla="*/ 563569 h 1678406"/>
                  <a:gd name="connsiteX9" fmla="*/ 463555 w 1479884"/>
                  <a:gd name="connsiteY9" fmla="*/ 220669 h 1678406"/>
                  <a:gd name="connsiteX10" fmla="*/ 254005 w 1479884"/>
                  <a:gd name="connsiteY10" fmla="*/ 23819 h 1678406"/>
                  <a:gd name="connsiteX11" fmla="*/ 5 w 1479884"/>
                  <a:gd name="connsiteY11" fmla="*/ 23819 h 1678406"/>
                  <a:gd name="connsiteX0" fmla="*/ 5 w 1479884"/>
                  <a:gd name="connsiteY0" fmla="*/ 23819 h 1684480"/>
                  <a:gd name="connsiteX1" fmla="*/ 247655 w 1479884"/>
                  <a:gd name="connsiteY1" fmla="*/ 207969 h 1684480"/>
                  <a:gd name="connsiteX2" fmla="*/ 577855 w 1479884"/>
                  <a:gd name="connsiteY2" fmla="*/ 785819 h 1684480"/>
                  <a:gd name="connsiteX3" fmla="*/ 927105 w 1479884"/>
                  <a:gd name="connsiteY3" fmla="*/ 1452569 h 1684480"/>
                  <a:gd name="connsiteX4" fmla="*/ 1200155 w 1479884"/>
                  <a:gd name="connsiteY4" fmla="*/ 1649419 h 1684480"/>
                  <a:gd name="connsiteX5" fmla="*/ 1479555 w 1479884"/>
                  <a:gd name="connsiteY5" fmla="*/ 1662119 h 1684480"/>
                  <a:gd name="connsiteX6" fmla="*/ 1250955 w 1479884"/>
                  <a:gd name="connsiteY6" fmla="*/ 1535119 h 1684480"/>
                  <a:gd name="connsiteX7" fmla="*/ 996955 w 1479884"/>
                  <a:gd name="connsiteY7" fmla="*/ 1204919 h 1684480"/>
                  <a:gd name="connsiteX8" fmla="*/ 685805 w 1479884"/>
                  <a:gd name="connsiteY8" fmla="*/ 563569 h 1684480"/>
                  <a:gd name="connsiteX9" fmla="*/ 463555 w 1479884"/>
                  <a:gd name="connsiteY9" fmla="*/ 220669 h 1684480"/>
                  <a:gd name="connsiteX10" fmla="*/ 254005 w 1479884"/>
                  <a:gd name="connsiteY10" fmla="*/ 23819 h 1684480"/>
                  <a:gd name="connsiteX11" fmla="*/ 5 w 1479884"/>
                  <a:gd name="connsiteY11" fmla="*/ 23819 h 1684480"/>
                  <a:gd name="connsiteX0" fmla="*/ 5 w 1480264"/>
                  <a:gd name="connsiteY0" fmla="*/ 23819 h 1688534"/>
                  <a:gd name="connsiteX1" fmla="*/ 247655 w 1480264"/>
                  <a:gd name="connsiteY1" fmla="*/ 207969 h 1688534"/>
                  <a:gd name="connsiteX2" fmla="*/ 577855 w 1480264"/>
                  <a:gd name="connsiteY2" fmla="*/ 785819 h 1688534"/>
                  <a:gd name="connsiteX3" fmla="*/ 927105 w 1480264"/>
                  <a:gd name="connsiteY3" fmla="*/ 1452569 h 1688534"/>
                  <a:gd name="connsiteX4" fmla="*/ 1174755 w 1480264"/>
                  <a:gd name="connsiteY4" fmla="*/ 1655769 h 1688534"/>
                  <a:gd name="connsiteX5" fmla="*/ 1479555 w 1480264"/>
                  <a:gd name="connsiteY5" fmla="*/ 1662119 h 1688534"/>
                  <a:gd name="connsiteX6" fmla="*/ 1250955 w 1480264"/>
                  <a:gd name="connsiteY6" fmla="*/ 1535119 h 1688534"/>
                  <a:gd name="connsiteX7" fmla="*/ 996955 w 1480264"/>
                  <a:gd name="connsiteY7" fmla="*/ 1204919 h 1688534"/>
                  <a:gd name="connsiteX8" fmla="*/ 685805 w 1480264"/>
                  <a:gd name="connsiteY8" fmla="*/ 563569 h 1688534"/>
                  <a:gd name="connsiteX9" fmla="*/ 463555 w 1480264"/>
                  <a:gd name="connsiteY9" fmla="*/ 220669 h 1688534"/>
                  <a:gd name="connsiteX10" fmla="*/ 254005 w 1480264"/>
                  <a:gd name="connsiteY10" fmla="*/ 23819 h 1688534"/>
                  <a:gd name="connsiteX11" fmla="*/ 5 w 1480264"/>
                  <a:gd name="connsiteY11" fmla="*/ 23819 h 1688534"/>
                  <a:gd name="connsiteX0" fmla="*/ 5 w 1480264"/>
                  <a:gd name="connsiteY0" fmla="*/ 23819 h 1683288"/>
                  <a:gd name="connsiteX1" fmla="*/ 247655 w 1480264"/>
                  <a:gd name="connsiteY1" fmla="*/ 207969 h 1683288"/>
                  <a:gd name="connsiteX2" fmla="*/ 577855 w 1480264"/>
                  <a:gd name="connsiteY2" fmla="*/ 785819 h 1683288"/>
                  <a:gd name="connsiteX3" fmla="*/ 927105 w 1480264"/>
                  <a:gd name="connsiteY3" fmla="*/ 1452569 h 1683288"/>
                  <a:gd name="connsiteX4" fmla="*/ 1174755 w 1480264"/>
                  <a:gd name="connsiteY4" fmla="*/ 1655769 h 1683288"/>
                  <a:gd name="connsiteX5" fmla="*/ 1479555 w 1480264"/>
                  <a:gd name="connsiteY5" fmla="*/ 1662119 h 1683288"/>
                  <a:gd name="connsiteX6" fmla="*/ 1250955 w 1480264"/>
                  <a:gd name="connsiteY6" fmla="*/ 1535119 h 1683288"/>
                  <a:gd name="connsiteX7" fmla="*/ 996955 w 1480264"/>
                  <a:gd name="connsiteY7" fmla="*/ 1204919 h 1683288"/>
                  <a:gd name="connsiteX8" fmla="*/ 685805 w 1480264"/>
                  <a:gd name="connsiteY8" fmla="*/ 563569 h 1683288"/>
                  <a:gd name="connsiteX9" fmla="*/ 463555 w 1480264"/>
                  <a:gd name="connsiteY9" fmla="*/ 220669 h 1683288"/>
                  <a:gd name="connsiteX10" fmla="*/ 254005 w 1480264"/>
                  <a:gd name="connsiteY10" fmla="*/ 23819 h 1683288"/>
                  <a:gd name="connsiteX11" fmla="*/ 5 w 1480264"/>
                  <a:gd name="connsiteY11" fmla="*/ 23819 h 1683288"/>
                  <a:gd name="connsiteX0" fmla="*/ 5 w 1480264"/>
                  <a:gd name="connsiteY0" fmla="*/ 23819 h 1687537"/>
                  <a:gd name="connsiteX1" fmla="*/ 247655 w 1480264"/>
                  <a:gd name="connsiteY1" fmla="*/ 207969 h 1687537"/>
                  <a:gd name="connsiteX2" fmla="*/ 577855 w 1480264"/>
                  <a:gd name="connsiteY2" fmla="*/ 785819 h 1687537"/>
                  <a:gd name="connsiteX3" fmla="*/ 927105 w 1480264"/>
                  <a:gd name="connsiteY3" fmla="*/ 1452569 h 1687537"/>
                  <a:gd name="connsiteX4" fmla="*/ 1174755 w 1480264"/>
                  <a:gd name="connsiteY4" fmla="*/ 1655769 h 1687537"/>
                  <a:gd name="connsiteX5" fmla="*/ 1479555 w 1480264"/>
                  <a:gd name="connsiteY5" fmla="*/ 1662119 h 1687537"/>
                  <a:gd name="connsiteX6" fmla="*/ 1250955 w 1480264"/>
                  <a:gd name="connsiteY6" fmla="*/ 1535119 h 1687537"/>
                  <a:gd name="connsiteX7" fmla="*/ 996955 w 1480264"/>
                  <a:gd name="connsiteY7" fmla="*/ 1204919 h 1687537"/>
                  <a:gd name="connsiteX8" fmla="*/ 685805 w 1480264"/>
                  <a:gd name="connsiteY8" fmla="*/ 563569 h 1687537"/>
                  <a:gd name="connsiteX9" fmla="*/ 463555 w 1480264"/>
                  <a:gd name="connsiteY9" fmla="*/ 220669 h 1687537"/>
                  <a:gd name="connsiteX10" fmla="*/ 254005 w 1480264"/>
                  <a:gd name="connsiteY10" fmla="*/ 23819 h 1687537"/>
                  <a:gd name="connsiteX11" fmla="*/ 5 w 1480264"/>
                  <a:gd name="connsiteY11" fmla="*/ 23819 h 1687537"/>
                  <a:gd name="connsiteX0" fmla="*/ 5 w 1480264"/>
                  <a:gd name="connsiteY0" fmla="*/ 23819 h 1687537"/>
                  <a:gd name="connsiteX1" fmla="*/ 247655 w 1480264"/>
                  <a:gd name="connsiteY1" fmla="*/ 207969 h 1687537"/>
                  <a:gd name="connsiteX2" fmla="*/ 577855 w 1480264"/>
                  <a:gd name="connsiteY2" fmla="*/ 785819 h 1687537"/>
                  <a:gd name="connsiteX3" fmla="*/ 927105 w 1480264"/>
                  <a:gd name="connsiteY3" fmla="*/ 1452569 h 1687537"/>
                  <a:gd name="connsiteX4" fmla="*/ 1174755 w 1480264"/>
                  <a:gd name="connsiteY4" fmla="*/ 1655769 h 1687537"/>
                  <a:gd name="connsiteX5" fmla="*/ 1479555 w 1480264"/>
                  <a:gd name="connsiteY5" fmla="*/ 1662119 h 1687537"/>
                  <a:gd name="connsiteX6" fmla="*/ 1250955 w 1480264"/>
                  <a:gd name="connsiteY6" fmla="*/ 1535119 h 1687537"/>
                  <a:gd name="connsiteX7" fmla="*/ 996955 w 1480264"/>
                  <a:gd name="connsiteY7" fmla="*/ 1204919 h 1687537"/>
                  <a:gd name="connsiteX8" fmla="*/ 685805 w 1480264"/>
                  <a:gd name="connsiteY8" fmla="*/ 563569 h 1687537"/>
                  <a:gd name="connsiteX9" fmla="*/ 463555 w 1480264"/>
                  <a:gd name="connsiteY9" fmla="*/ 220669 h 1687537"/>
                  <a:gd name="connsiteX10" fmla="*/ 254005 w 1480264"/>
                  <a:gd name="connsiteY10" fmla="*/ 23819 h 1687537"/>
                  <a:gd name="connsiteX11" fmla="*/ 5 w 1480264"/>
                  <a:gd name="connsiteY11" fmla="*/ 23819 h 1687537"/>
                  <a:gd name="connsiteX0" fmla="*/ 5 w 1480888"/>
                  <a:gd name="connsiteY0" fmla="*/ 23819 h 1675332"/>
                  <a:gd name="connsiteX1" fmla="*/ 247655 w 1480888"/>
                  <a:gd name="connsiteY1" fmla="*/ 207969 h 1675332"/>
                  <a:gd name="connsiteX2" fmla="*/ 577855 w 1480888"/>
                  <a:gd name="connsiteY2" fmla="*/ 785819 h 1675332"/>
                  <a:gd name="connsiteX3" fmla="*/ 927105 w 1480888"/>
                  <a:gd name="connsiteY3" fmla="*/ 1452569 h 1675332"/>
                  <a:gd name="connsiteX4" fmla="*/ 1143799 w 1480888"/>
                  <a:gd name="connsiteY4" fmla="*/ 1634338 h 1675332"/>
                  <a:gd name="connsiteX5" fmla="*/ 1479555 w 1480888"/>
                  <a:gd name="connsiteY5" fmla="*/ 1662119 h 1675332"/>
                  <a:gd name="connsiteX6" fmla="*/ 1250955 w 1480888"/>
                  <a:gd name="connsiteY6" fmla="*/ 1535119 h 1675332"/>
                  <a:gd name="connsiteX7" fmla="*/ 996955 w 1480888"/>
                  <a:gd name="connsiteY7" fmla="*/ 1204919 h 1675332"/>
                  <a:gd name="connsiteX8" fmla="*/ 685805 w 1480888"/>
                  <a:gd name="connsiteY8" fmla="*/ 563569 h 1675332"/>
                  <a:gd name="connsiteX9" fmla="*/ 463555 w 1480888"/>
                  <a:gd name="connsiteY9" fmla="*/ 220669 h 1675332"/>
                  <a:gd name="connsiteX10" fmla="*/ 254005 w 1480888"/>
                  <a:gd name="connsiteY10" fmla="*/ 23819 h 1675332"/>
                  <a:gd name="connsiteX11" fmla="*/ 5 w 1480888"/>
                  <a:gd name="connsiteY11" fmla="*/ 23819 h 1675332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299"/>
                  <a:gd name="connsiteX1" fmla="*/ 247655 w 1480888"/>
                  <a:gd name="connsiteY1" fmla="*/ 207969 h 1671299"/>
                  <a:gd name="connsiteX2" fmla="*/ 577855 w 1480888"/>
                  <a:gd name="connsiteY2" fmla="*/ 785819 h 1671299"/>
                  <a:gd name="connsiteX3" fmla="*/ 903292 w 1480888"/>
                  <a:gd name="connsiteY3" fmla="*/ 1404944 h 1671299"/>
                  <a:gd name="connsiteX4" fmla="*/ 1143799 w 1480888"/>
                  <a:gd name="connsiteY4" fmla="*/ 1634338 h 1671299"/>
                  <a:gd name="connsiteX5" fmla="*/ 1479555 w 1480888"/>
                  <a:gd name="connsiteY5" fmla="*/ 1662119 h 1671299"/>
                  <a:gd name="connsiteX6" fmla="*/ 1250955 w 1480888"/>
                  <a:gd name="connsiteY6" fmla="*/ 1535119 h 1671299"/>
                  <a:gd name="connsiteX7" fmla="*/ 996955 w 1480888"/>
                  <a:gd name="connsiteY7" fmla="*/ 1204919 h 1671299"/>
                  <a:gd name="connsiteX8" fmla="*/ 685805 w 1480888"/>
                  <a:gd name="connsiteY8" fmla="*/ 563569 h 1671299"/>
                  <a:gd name="connsiteX9" fmla="*/ 463555 w 1480888"/>
                  <a:gd name="connsiteY9" fmla="*/ 220669 h 1671299"/>
                  <a:gd name="connsiteX10" fmla="*/ 254005 w 1480888"/>
                  <a:gd name="connsiteY10" fmla="*/ 23819 h 1671299"/>
                  <a:gd name="connsiteX11" fmla="*/ 5 w 1480888"/>
                  <a:gd name="connsiteY11" fmla="*/ 23819 h 1671299"/>
                  <a:gd name="connsiteX0" fmla="*/ 5 w 1479555"/>
                  <a:gd name="connsiteY0" fmla="*/ 23819 h 1671299"/>
                  <a:gd name="connsiteX1" fmla="*/ 247655 w 1479555"/>
                  <a:gd name="connsiteY1" fmla="*/ 207969 h 1671299"/>
                  <a:gd name="connsiteX2" fmla="*/ 577855 w 1479555"/>
                  <a:gd name="connsiteY2" fmla="*/ 785819 h 1671299"/>
                  <a:gd name="connsiteX3" fmla="*/ 903292 w 1479555"/>
                  <a:gd name="connsiteY3" fmla="*/ 1404944 h 1671299"/>
                  <a:gd name="connsiteX4" fmla="*/ 1143799 w 1479555"/>
                  <a:gd name="connsiteY4" fmla="*/ 1634338 h 1671299"/>
                  <a:gd name="connsiteX5" fmla="*/ 1479555 w 1479555"/>
                  <a:gd name="connsiteY5" fmla="*/ 1662119 h 1671299"/>
                  <a:gd name="connsiteX6" fmla="*/ 1250955 w 1479555"/>
                  <a:gd name="connsiteY6" fmla="*/ 1535119 h 1671299"/>
                  <a:gd name="connsiteX7" fmla="*/ 996955 w 1479555"/>
                  <a:gd name="connsiteY7" fmla="*/ 1204919 h 1671299"/>
                  <a:gd name="connsiteX8" fmla="*/ 685805 w 1479555"/>
                  <a:gd name="connsiteY8" fmla="*/ 563569 h 1671299"/>
                  <a:gd name="connsiteX9" fmla="*/ 463555 w 1479555"/>
                  <a:gd name="connsiteY9" fmla="*/ 220669 h 1671299"/>
                  <a:gd name="connsiteX10" fmla="*/ 254005 w 1479555"/>
                  <a:gd name="connsiteY10" fmla="*/ 23819 h 1671299"/>
                  <a:gd name="connsiteX11" fmla="*/ 5 w 1479555"/>
                  <a:gd name="connsiteY11" fmla="*/ 23819 h 1671299"/>
                  <a:gd name="connsiteX0" fmla="*/ 5 w 1479555"/>
                  <a:gd name="connsiteY0" fmla="*/ 23819 h 1672354"/>
                  <a:gd name="connsiteX1" fmla="*/ 247655 w 1479555"/>
                  <a:gd name="connsiteY1" fmla="*/ 207969 h 1672354"/>
                  <a:gd name="connsiteX2" fmla="*/ 577855 w 1479555"/>
                  <a:gd name="connsiteY2" fmla="*/ 785819 h 1672354"/>
                  <a:gd name="connsiteX3" fmla="*/ 903292 w 1479555"/>
                  <a:gd name="connsiteY3" fmla="*/ 1404944 h 1672354"/>
                  <a:gd name="connsiteX4" fmla="*/ 1143799 w 1479555"/>
                  <a:gd name="connsiteY4" fmla="*/ 1634338 h 1672354"/>
                  <a:gd name="connsiteX5" fmla="*/ 1479555 w 1479555"/>
                  <a:gd name="connsiteY5" fmla="*/ 1662119 h 1672354"/>
                  <a:gd name="connsiteX6" fmla="*/ 1250955 w 1479555"/>
                  <a:gd name="connsiteY6" fmla="*/ 1535119 h 1672354"/>
                  <a:gd name="connsiteX7" fmla="*/ 996955 w 1479555"/>
                  <a:gd name="connsiteY7" fmla="*/ 1204919 h 1672354"/>
                  <a:gd name="connsiteX8" fmla="*/ 685805 w 1479555"/>
                  <a:gd name="connsiteY8" fmla="*/ 563569 h 1672354"/>
                  <a:gd name="connsiteX9" fmla="*/ 463555 w 1479555"/>
                  <a:gd name="connsiteY9" fmla="*/ 220669 h 1672354"/>
                  <a:gd name="connsiteX10" fmla="*/ 254005 w 1479555"/>
                  <a:gd name="connsiteY10" fmla="*/ 23819 h 1672354"/>
                  <a:gd name="connsiteX11" fmla="*/ 5 w 1479555"/>
                  <a:gd name="connsiteY11" fmla="*/ 23819 h 1672354"/>
                  <a:gd name="connsiteX0" fmla="*/ 5 w 1479555"/>
                  <a:gd name="connsiteY0" fmla="*/ 23819 h 1668138"/>
                  <a:gd name="connsiteX1" fmla="*/ 247655 w 1479555"/>
                  <a:gd name="connsiteY1" fmla="*/ 207969 h 1668138"/>
                  <a:gd name="connsiteX2" fmla="*/ 577855 w 1479555"/>
                  <a:gd name="connsiteY2" fmla="*/ 785819 h 1668138"/>
                  <a:gd name="connsiteX3" fmla="*/ 903292 w 1479555"/>
                  <a:gd name="connsiteY3" fmla="*/ 1404944 h 1668138"/>
                  <a:gd name="connsiteX4" fmla="*/ 1143799 w 1479555"/>
                  <a:gd name="connsiteY4" fmla="*/ 1634338 h 1668138"/>
                  <a:gd name="connsiteX5" fmla="*/ 1479555 w 1479555"/>
                  <a:gd name="connsiteY5" fmla="*/ 1662119 h 1668138"/>
                  <a:gd name="connsiteX6" fmla="*/ 1250955 w 1479555"/>
                  <a:gd name="connsiteY6" fmla="*/ 1535119 h 1668138"/>
                  <a:gd name="connsiteX7" fmla="*/ 996955 w 1479555"/>
                  <a:gd name="connsiteY7" fmla="*/ 1204919 h 1668138"/>
                  <a:gd name="connsiteX8" fmla="*/ 685805 w 1479555"/>
                  <a:gd name="connsiteY8" fmla="*/ 563569 h 1668138"/>
                  <a:gd name="connsiteX9" fmla="*/ 463555 w 1479555"/>
                  <a:gd name="connsiteY9" fmla="*/ 220669 h 1668138"/>
                  <a:gd name="connsiteX10" fmla="*/ 254005 w 1479555"/>
                  <a:gd name="connsiteY10" fmla="*/ 23819 h 1668138"/>
                  <a:gd name="connsiteX11" fmla="*/ 5 w 1479555"/>
                  <a:gd name="connsiteY11" fmla="*/ 23819 h 1668138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22380 w 1479555"/>
                  <a:gd name="connsiteY6" fmla="*/ 1489875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82667 w 1479555"/>
                  <a:gd name="connsiteY7" fmla="*/ 1171582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7008"/>
                  <a:gd name="connsiteX1" fmla="*/ 247655 w 1479555"/>
                  <a:gd name="connsiteY1" fmla="*/ 207969 h 1667008"/>
                  <a:gd name="connsiteX2" fmla="*/ 577855 w 1479555"/>
                  <a:gd name="connsiteY2" fmla="*/ 785819 h 1667008"/>
                  <a:gd name="connsiteX3" fmla="*/ 889004 w 1479555"/>
                  <a:gd name="connsiteY3" fmla="*/ 1378750 h 1667008"/>
                  <a:gd name="connsiteX4" fmla="*/ 1143799 w 1479555"/>
                  <a:gd name="connsiteY4" fmla="*/ 1634338 h 1667008"/>
                  <a:gd name="connsiteX5" fmla="*/ 1479555 w 1479555"/>
                  <a:gd name="connsiteY5" fmla="*/ 1662119 h 1667008"/>
                  <a:gd name="connsiteX6" fmla="*/ 1210473 w 1479555"/>
                  <a:gd name="connsiteY6" fmla="*/ 1487494 h 1667008"/>
                  <a:gd name="connsiteX7" fmla="*/ 982667 w 1479555"/>
                  <a:gd name="connsiteY7" fmla="*/ 1171582 h 1667008"/>
                  <a:gd name="connsiteX8" fmla="*/ 685805 w 1479555"/>
                  <a:gd name="connsiteY8" fmla="*/ 563569 h 1667008"/>
                  <a:gd name="connsiteX9" fmla="*/ 463555 w 1479555"/>
                  <a:gd name="connsiteY9" fmla="*/ 220669 h 1667008"/>
                  <a:gd name="connsiteX10" fmla="*/ 254005 w 1479555"/>
                  <a:gd name="connsiteY10" fmla="*/ 23819 h 1667008"/>
                  <a:gd name="connsiteX11" fmla="*/ 5 w 1479555"/>
                  <a:gd name="connsiteY11" fmla="*/ 23819 h 1667008"/>
                  <a:gd name="connsiteX0" fmla="*/ 5 w 1479555"/>
                  <a:gd name="connsiteY0" fmla="*/ 23819 h 1668039"/>
                  <a:gd name="connsiteX1" fmla="*/ 247655 w 1479555"/>
                  <a:gd name="connsiteY1" fmla="*/ 207969 h 1668039"/>
                  <a:gd name="connsiteX2" fmla="*/ 577855 w 1479555"/>
                  <a:gd name="connsiteY2" fmla="*/ 785819 h 1668039"/>
                  <a:gd name="connsiteX3" fmla="*/ 889004 w 1479555"/>
                  <a:gd name="connsiteY3" fmla="*/ 1378750 h 1668039"/>
                  <a:gd name="connsiteX4" fmla="*/ 1155705 w 1479555"/>
                  <a:gd name="connsiteY4" fmla="*/ 1636720 h 1668039"/>
                  <a:gd name="connsiteX5" fmla="*/ 1479555 w 1479555"/>
                  <a:gd name="connsiteY5" fmla="*/ 1662119 h 1668039"/>
                  <a:gd name="connsiteX6" fmla="*/ 1210473 w 1479555"/>
                  <a:gd name="connsiteY6" fmla="*/ 1487494 h 1668039"/>
                  <a:gd name="connsiteX7" fmla="*/ 982667 w 1479555"/>
                  <a:gd name="connsiteY7" fmla="*/ 1171582 h 1668039"/>
                  <a:gd name="connsiteX8" fmla="*/ 685805 w 1479555"/>
                  <a:gd name="connsiteY8" fmla="*/ 563569 h 1668039"/>
                  <a:gd name="connsiteX9" fmla="*/ 463555 w 1479555"/>
                  <a:gd name="connsiteY9" fmla="*/ 220669 h 1668039"/>
                  <a:gd name="connsiteX10" fmla="*/ 254005 w 1479555"/>
                  <a:gd name="connsiteY10" fmla="*/ 23819 h 1668039"/>
                  <a:gd name="connsiteX11" fmla="*/ 5 w 1479555"/>
                  <a:gd name="connsiteY11" fmla="*/ 23819 h 1668039"/>
                  <a:gd name="connsiteX0" fmla="*/ 5 w 1479555"/>
                  <a:gd name="connsiteY0" fmla="*/ 23819 h 1668039"/>
                  <a:gd name="connsiteX1" fmla="*/ 247655 w 1479555"/>
                  <a:gd name="connsiteY1" fmla="*/ 207969 h 1668039"/>
                  <a:gd name="connsiteX2" fmla="*/ 577855 w 1479555"/>
                  <a:gd name="connsiteY2" fmla="*/ 785819 h 1668039"/>
                  <a:gd name="connsiteX3" fmla="*/ 889004 w 1479555"/>
                  <a:gd name="connsiteY3" fmla="*/ 1378750 h 1668039"/>
                  <a:gd name="connsiteX4" fmla="*/ 1155705 w 1479555"/>
                  <a:gd name="connsiteY4" fmla="*/ 1636720 h 1668039"/>
                  <a:gd name="connsiteX5" fmla="*/ 1479555 w 1479555"/>
                  <a:gd name="connsiteY5" fmla="*/ 1662119 h 1668039"/>
                  <a:gd name="connsiteX6" fmla="*/ 1210473 w 1479555"/>
                  <a:gd name="connsiteY6" fmla="*/ 1487494 h 1668039"/>
                  <a:gd name="connsiteX7" fmla="*/ 982667 w 1479555"/>
                  <a:gd name="connsiteY7" fmla="*/ 1171582 h 1668039"/>
                  <a:gd name="connsiteX8" fmla="*/ 685805 w 1479555"/>
                  <a:gd name="connsiteY8" fmla="*/ 563569 h 1668039"/>
                  <a:gd name="connsiteX9" fmla="*/ 463555 w 1479555"/>
                  <a:gd name="connsiteY9" fmla="*/ 220669 h 1668039"/>
                  <a:gd name="connsiteX10" fmla="*/ 254005 w 1479555"/>
                  <a:gd name="connsiteY10" fmla="*/ 23819 h 1668039"/>
                  <a:gd name="connsiteX11" fmla="*/ 5 w 1479555"/>
                  <a:gd name="connsiteY11" fmla="*/ 23819 h 1668039"/>
                  <a:gd name="connsiteX0" fmla="*/ 5 w 1479555"/>
                  <a:gd name="connsiteY0" fmla="*/ 22951 h 1667171"/>
                  <a:gd name="connsiteX1" fmla="*/ 247655 w 1479555"/>
                  <a:gd name="connsiteY1" fmla="*/ 207101 h 1667171"/>
                  <a:gd name="connsiteX2" fmla="*/ 577855 w 1479555"/>
                  <a:gd name="connsiteY2" fmla="*/ 784951 h 1667171"/>
                  <a:gd name="connsiteX3" fmla="*/ 889004 w 1479555"/>
                  <a:gd name="connsiteY3" fmla="*/ 1377882 h 1667171"/>
                  <a:gd name="connsiteX4" fmla="*/ 1155705 w 1479555"/>
                  <a:gd name="connsiteY4" fmla="*/ 1635852 h 1667171"/>
                  <a:gd name="connsiteX5" fmla="*/ 1479555 w 1479555"/>
                  <a:gd name="connsiteY5" fmla="*/ 1661251 h 1667171"/>
                  <a:gd name="connsiteX6" fmla="*/ 1210473 w 1479555"/>
                  <a:gd name="connsiteY6" fmla="*/ 1486626 h 1667171"/>
                  <a:gd name="connsiteX7" fmla="*/ 982667 w 1479555"/>
                  <a:gd name="connsiteY7" fmla="*/ 1170714 h 1667171"/>
                  <a:gd name="connsiteX8" fmla="*/ 685805 w 1479555"/>
                  <a:gd name="connsiteY8" fmla="*/ 562701 h 1667171"/>
                  <a:gd name="connsiteX9" fmla="*/ 463555 w 1479555"/>
                  <a:gd name="connsiteY9" fmla="*/ 219801 h 1667171"/>
                  <a:gd name="connsiteX10" fmla="*/ 254005 w 1479555"/>
                  <a:gd name="connsiteY10" fmla="*/ 22951 h 1667171"/>
                  <a:gd name="connsiteX11" fmla="*/ 5 w 1479555"/>
                  <a:gd name="connsiteY11" fmla="*/ 22951 h 1667171"/>
                  <a:gd name="connsiteX0" fmla="*/ 5 w 1479555"/>
                  <a:gd name="connsiteY0" fmla="*/ 15634 h 1659854"/>
                  <a:gd name="connsiteX1" fmla="*/ 247655 w 1479555"/>
                  <a:gd name="connsiteY1" fmla="*/ 199784 h 1659854"/>
                  <a:gd name="connsiteX2" fmla="*/ 577855 w 1479555"/>
                  <a:gd name="connsiteY2" fmla="*/ 777634 h 1659854"/>
                  <a:gd name="connsiteX3" fmla="*/ 889004 w 1479555"/>
                  <a:gd name="connsiteY3" fmla="*/ 1370565 h 1659854"/>
                  <a:gd name="connsiteX4" fmla="*/ 1155705 w 1479555"/>
                  <a:gd name="connsiteY4" fmla="*/ 1628535 h 1659854"/>
                  <a:gd name="connsiteX5" fmla="*/ 1479555 w 1479555"/>
                  <a:gd name="connsiteY5" fmla="*/ 1653934 h 1659854"/>
                  <a:gd name="connsiteX6" fmla="*/ 1210473 w 1479555"/>
                  <a:gd name="connsiteY6" fmla="*/ 1479309 h 1659854"/>
                  <a:gd name="connsiteX7" fmla="*/ 982667 w 1479555"/>
                  <a:gd name="connsiteY7" fmla="*/ 1163397 h 1659854"/>
                  <a:gd name="connsiteX8" fmla="*/ 685805 w 1479555"/>
                  <a:gd name="connsiteY8" fmla="*/ 555384 h 1659854"/>
                  <a:gd name="connsiteX9" fmla="*/ 463555 w 1479555"/>
                  <a:gd name="connsiteY9" fmla="*/ 212484 h 1659854"/>
                  <a:gd name="connsiteX10" fmla="*/ 254005 w 1479555"/>
                  <a:gd name="connsiteY10" fmla="*/ 15634 h 1659854"/>
                  <a:gd name="connsiteX11" fmla="*/ 5 w 1479555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77850 w 1479550"/>
                  <a:gd name="connsiteY2" fmla="*/ 767721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1690 h 1645910"/>
                  <a:gd name="connsiteX1" fmla="*/ 247650 w 1479550"/>
                  <a:gd name="connsiteY1" fmla="*/ 185840 h 1645910"/>
                  <a:gd name="connsiteX2" fmla="*/ 587375 w 1479550"/>
                  <a:gd name="connsiteY2" fmla="*/ 761309 h 1645910"/>
                  <a:gd name="connsiteX3" fmla="*/ 888999 w 1479550"/>
                  <a:gd name="connsiteY3" fmla="*/ 1356621 h 1645910"/>
                  <a:gd name="connsiteX4" fmla="*/ 1155700 w 1479550"/>
                  <a:gd name="connsiteY4" fmla="*/ 1614591 h 1645910"/>
                  <a:gd name="connsiteX5" fmla="*/ 1479550 w 1479550"/>
                  <a:gd name="connsiteY5" fmla="*/ 1639990 h 1645910"/>
                  <a:gd name="connsiteX6" fmla="*/ 1210468 w 1479550"/>
                  <a:gd name="connsiteY6" fmla="*/ 1465365 h 1645910"/>
                  <a:gd name="connsiteX7" fmla="*/ 982662 w 1479550"/>
                  <a:gd name="connsiteY7" fmla="*/ 1149453 h 1645910"/>
                  <a:gd name="connsiteX8" fmla="*/ 685800 w 1479550"/>
                  <a:gd name="connsiteY8" fmla="*/ 541440 h 1645910"/>
                  <a:gd name="connsiteX9" fmla="*/ 463550 w 1479550"/>
                  <a:gd name="connsiteY9" fmla="*/ 198540 h 1645910"/>
                  <a:gd name="connsiteX10" fmla="*/ 294481 w 1479550"/>
                  <a:gd name="connsiteY10" fmla="*/ 32647 h 1645910"/>
                  <a:gd name="connsiteX11" fmla="*/ 0 w 1479550"/>
                  <a:gd name="connsiteY11" fmla="*/ 1690 h 1645910"/>
                  <a:gd name="connsiteX0" fmla="*/ 0 w 1479550"/>
                  <a:gd name="connsiteY0" fmla="*/ 2861 h 1647081"/>
                  <a:gd name="connsiteX1" fmla="*/ 247650 w 1479550"/>
                  <a:gd name="connsiteY1" fmla="*/ 187011 h 1647081"/>
                  <a:gd name="connsiteX2" fmla="*/ 587375 w 1479550"/>
                  <a:gd name="connsiteY2" fmla="*/ 762480 h 1647081"/>
                  <a:gd name="connsiteX3" fmla="*/ 888999 w 1479550"/>
                  <a:gd name="connsiteY3" fmla="*/ 1357792 h 1647081"/>
                  <a:gd name="connsiteX4" fmla="*/ 1155700 w 1479550"/>
                  <a:gd name="connsiteY4" fmla="*/ 1615762 h 1647081"/>
                  <a:gd name="connsiteX5" fmla="*/ 1479550 w 1479550"/>
                  <a:gd name="connsiteY5" fmla="*/ 1641161 h 1647081"/>
                  <a:gd name="connsiteX6" fmla="*/ 1210468 w 1479550"/>
                  <a:gd name="connsiteY6" fmla="*/ 1466536 h 1647081"/>
                  <a:gd name="connsiteX7" fmla="*/ 982662 w 1479550"/>
                  <a:gd name="connsiteY7" fmla="*/ 1150624 h 1647081"/>
                  <a:gd name="connsiteX8" fmla="*/ 685800 w 1479550"/>
                  <a:gd name="connsiteY8" fmla="*/ 542611 h 1647081"/>
                  <a:gd name="connsiteX9" fmla="*/ 463550 w 1479550"/>
                  <a:gd name="connsiteY9" fmla="*/ 199711 h 1647081"/>
                  <a:gd name="connsiteX10" fmla="*/ 294481 w 1479550"/>
                  <a:gd name="connsiteY10" fmla="*/ 33818 h 1647081"/>
                  <a:gd name="connsiteX11" fmla="*/ 0 w 1479550"/>
                  <a:gd name="connsiteY11" fmla="*/ 2861 h 1647081"/>
                  <a:gd name="connsiteX0" fmla="*/ 0 w 1472406"/>
                  <a:gd name="connsiteY0" fmla="*/ 1995 h 1643834"/>
                  <a:gd name="connsiteX1" fmla="*/ 240506 w 1472406"/>
                  <a:gd name="connsiteY1" fmla="*/ 183764 h 1643834"/>
                  <a:gd name="connsiteX2" fmla="*/ 580231 w 1472406"/>
                  <a:gd name="connsiteY2" fmla="*/ 759233 h 1643834"/>
                  <a:gd name="connsiteX3" fmla="*/ 881855 w 1472406"/>
                  <a:gd name="connsiteY3" fmla="*/ 1354545 h 1643834"/>
                  <a:gd name="connsiteX4" fmla="*/ 1148556 w 1472406"/>
                  <a:gd name="connsiteY4" fmla="*/ 1612515 h 1643834"/>
                  <a:gd name="connsiteX5" fmla="*/ 1472406 w 1472406"/>
                  <a:gd name="connsiteY5" fmla="*/ 1637914 h 1643834"/>
                  <a:gd name="connsiteX6" fmla="*/ 1203324 w 1472406"/>
                  <a:gd name="connsiteY6" fmla="*/ 1463289 h 1643834"/>
                  <a:gd name="connsiteX7" fmla="*/ 975518 w 1472406"/>
                  <a:gd name="connsiteY7" fmla="*/ 1147377 h 1643834"/>
                  <a:gd name="connsiteX8" fmla="*/ 678656 w 1472406"/>
                  <a:gd name="connsiteY8" fmla="*/ 539364 h 1643834"/>
                  <a:gd name="connsiteX9" fmla="*/ 456406 w 1472406"/>
                  <a:gd name="connsiteY9" fmla="*/ 196464 h 1643834"/>
                  <a:gd name="connsiteX10" fmla="*/ 287337 w 1472406"/>
                  <a:gd name="connsiteY10" fmla="*/ 30571 h 1643834"/>
                  <a:gd name="connsiteX11" fmla="*/ 0 w 1472406"/>
                  <a:gd name="connsiteY11" fmla="*/ 1995 h 1643834"/>
                  <a:gd name="connsiteX0" fmla="*/ 0 w 1472406"/>
                  <a:gd name="connsiteY0" fmla="*/ 4054 h 1645893"/>
                  <a:gd name="connsiteX1" fmla="*/ 240506 w 1472406"/>
                  <a:gd name="connsiteY1" fmla="*/ 185823 h 1645893"/>
                  <a:gd name="connsiteX2" fmla="*/ 580231 w 1472406"/>
                  <a:gd name="connsiteY2" fmla="*/ 761292 h 1645893"/>
                  <a:gd name="connsiteX3" fmla="*/ 881855 w 1472406"/>
                  <a:gd name="connsiteY3" fmla="*/ 1356604 h 1645893"/>
                  <a:gd name="connsiteX4" fmla="*/ 1148556 w 1472406"/>
                  <a:gd name="connsiteY4" fmla="*/ 1614574 h 1645893"/>
                  <a:gd name="connsiteX5" fmla="*/ 1472406 w 1472406"/>
                  <a:gd name="connsiteY5" fmla="*/ 1639973 h 1645893"/>
                  <a:gd name="connsiteX6" fmla="*/ 1203324 w 1472406"/>
                  <a:gd name="connsiteY6" fmla="*/ 1465348 h 1645893"/>
                  <a:gd name="connsiteX7" fmla="*/ 975518 w 1472406"/>
                  <a:gd name="connsiteY7" fmla="*/ 1149436 h 1645893"/>
                  <a:gd name="connsiteX8" fmla="*/ 678656 w 1472406"/>
                  <a:gd name="connsiteY8" fmla="*/ 541423 h 1645893"/>
                  <a:gd name="connsiteX9" fmla="*/ 456406 w 1472406"/>
                  <a:gd name="connsiteY9" fmla="*/ 198523 h 1645893"/>
                  <a:gd name="connsiteX10" fmla="*/ 287337 w 1472406"/>
                  <a:gd name="connsiteY10" fmla="*/ 32630 h 1645893"/>
                  <a:gd name="connsiteX11" fmla="*/ 0 w 1472406"/>
                  <a:gd name="connsiteY11" fmla="*/ 4054 h 1645893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87337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87337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94481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8020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8020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5646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8383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2853 h 1644692"/>
                  <a:gd name="connsiteX1" fmla="*/ 281781 w 1472406"/>
                  <a:gd name="connsiteY1" fmla="*/ 244947 h 1644692"/>
                  <a:gd name="connsiteX2" fmla="*/ 602456 w 1472406"/>
                  <a:gd name="connsiteY2" fmla="*/ 820416 h 1644692"/>
                  <a:gd name="connsiteX3" fmla="*/ 881855 w 1472406"/>
                  <a:gd name="connsiteY3" fmla="*/ 1355403 h 1644692"/>
                  <a:gd name="connsiteX4" fmla="*/ 1148556 w 1472406"/>
                  <a:gd name="connsiteY4" fmla="*/ 1613373 h 1644692"/>
                  <a:gd name="connsiteX5" fmla="*/ 1472406 w 1472406"/>
                  <a:gd name="connsiteY5" fmla="*/ 1638772 h 1644692"/>
                  <a:gd name="connsiteX6" fmla="*/ 1203324 w 1472406"/>
                  <a:gd name="connsiteY6" fmla="*/ 1467322 h 1644692"/>
                  <a:gd name="connsiteX7" fmla="*/ 965993 w 1472406"/>
                  <a:gd name="connsiteY7" fmla="*/ 1148235 h 1644692"/>
                  <a:gd name="connsiteX8" fmla="*/ 678656 w 1472406"/>
                  <a:gd name="connsiteY8" fmla="*/ 540222 h 1644692"/>
                  <a:gd name="connsiteX9" fmla="*/ 462756 w 1472406"/>
                  <a:gd name="connsiteY9" fmla="*/ 190972 h 1644692"/>
                  <a:gd name="connsiteX10" fmla="*/ 294481 w 1472406"/>
                  <a:gd name="connsiteY10" fmla="*/ 31429 h 1644692"/>
                  <a:gd name="connsiteX11" fmla="*/ 0 w 1472406"/>
                  <a:gd name="connsiteY11" fmla="*/ 2853 h 1644692"/>
                  <a:gd name="connsiteX0" fmla="*/ 0 w 1472406"/>
                  <a:gd name="connsiteY0" fmla="*/ 5607 h 1647446"/>
                  <a:gd name="connsiteX1" fmla="*/ 281781 w 1472406"/>
                  <a:gd name="connsiteY1" fmla="*/ 247701 h 1647446"/>
                  <a:gd name="connsiteX2" fmla="*/ 602456 w 1472406"/>
                  <a:gd name="connsiteY2" fmla="*/ 823170 h 1647446"/>
                  <a:gd name="connsiteX3" fmla="*/ 881855 w 1472406"/>
                  <a:gd name="connsiteY3" fmla="*/ 1358157 h 1647446"/>
                  <a:gd name="connsiteX4" fmla="*/ 1148556 w 1472406"/>
                  <a:gd name="connsiteY4" fmla="*/ 1616127 h 1647446"/>
                  <a:gd name="connsiteX5" fmla="*/ 1472406 w 1472406"/>
                  <a:gd name="connsiteY5" fmla="*/ 1641526 h 1647446"/>
                  <a:gd name="connsiteX6" fmla="*/ 1203324 w 1472406"/>
                  <a:gd name="connsiteY6" fmla="*/ 1470076 h 1647446"/>
                  <a:gd name="connsiteX7" fmla="*/ 965993 w 1472406"/>
                  <a:gd name="connsiteY7" fmla="*/ 1150989 h 1647446"/>
                  <a:gd name="connsiteX8" fmla="*/ 678656 w 1472406"/>
                  <a:gd name="connsiteY8" fmla="*/ 542976 h 1647446"/>
                  <a:gd name="connsiteX9" fmla="*/ 462756 w 1472406"/>
                  <a:gd name="connsiteY9" fmla="*/ 193726 h 1647446"/>
                  <a:gd name="connsiteX10" fmla="*/ 294481 w 1472406"/>
                  <a:gd name="connsiteY10" fmla="*/ 34183 h 1647446"/>
                  <a:gd name="connsiteX11" fmla="*/ 0 w 1472406"/>
                  <a:gd name="connsiteY11" fmla="*/ 5607 h 1647446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3537 h 1645376"/>
                  <a:gd name="connsiteX1" fmla="*/ 281781 w 1472406"/>
                  <a:gd name="connsiteY1" fmla="*/ 245631 h 1645376"/>
                  <a:gd name="connsiteX2" fmla="*/ 602456 w 1472406"/>
                  <a:gd name="connsiteY2" fmla="*/ 821100 h 1645376"/>
                  <a:gd name="connsiteX3" fmla="*/ 881855 w 1472406"/>
                  <a:gd name="connsiteY3" fmla="*/ 1356087 h 1645376"/>
                  <a:gd name="connsiteX4" fmla="*/ 1148556 w 1472406"/>
                  <a:gd name="connsiteY4" fmla="*/ 1614057 h 1645376"/>
                  <a:gd name="connsiteX5" fmla="*/ 1472406 w 1472406"/>
                  <a:gd name="connsiteY5" fmla="*/ 1639456 h 1645376"/>
                  <a:gd name="connsiteX6" fmla="*/ 1203324 w 1472406"/>
                  <a:gd name="connsiteY6" fmla="*/ 1468006 h 1645376"/>
                  <a:gd name="connsiteX7" fmla="*/ 965993 w 1472406"/>
                  <a:gd name="connsiteY7" fmla="*/ 1148919 h 1645376"/>
                  <a:gd name="connsiteX8" fmla="*/ 678656 w 1472406"/>
                  <a:gd name="connsiteY8" fmla="*/ 540906 h 1645376"/>
                  <a:gd name="connsiteX9" fmla="*/ 462756 w 1472406"/>
                  <a:gd name="connsiteY9" fmla="*/ 191656 h 1645376"/>
                  <a:gd name="connsiteX10" fmla="*/ 294481 w 1472406"/>
                  <a:gd name="connsiteY10" fmla="*/ 32113 h 1645376"/>
                  <a:gd name="connsiteX11" fmla="*/ 0 w 1472406"/>
                  <a:gd name="connsiteY11" fmla="*/ 3537 h 1645376"/>
                  <a:gd name="connsiteX0" fmla="*/ 0 w 1472406"/>
                  <a:gd name="connsiteY0" fmla="*/ 5178 h 1647017"/>
                  <a:gd name="connsiteX1" fmla="*/ 281781 w 1472406"/>
                  <a:gd name="connsiteY1" fmla="*/ 247272 h 1647017"/>
                  <a:gd name="connsiteX2" fmla="*/ 602456 w 1472406"/>
                  <a:gd name="connsiteY2" fmla="*/ 822741 h 1647017"/>
                  <a:gd name="connsiteX3" fmla="*/ 881855 w 1472406"/>
                  <a:gd name="connsiteY3" fmla="*/ 1357728 h 1647017"/>
                  <a:gd name="connsiteX4" fmla="*/ 1148556 w 1472406"/>
                  <a:gd name="connsiteY4" fmla="*/ 1615698 h 1647017"/>
                  <a:gd name="connsiteX5" fmla="*/ 1472406 w 1472406"/>
                  <a:gd name="connsiteY5" fmla="*/ 1641097 h 1647017"/>
                  <a:gd name="connsiteX6" fmla="*/ 1203324 w 1472406"/>
                  <a:gd name="connsiteY6" fmla="*/ 1469647 h 1647017"/>
                  <a:gd name="connsiteX7" fmla="*/ 965993 w 1472406"/>
                  <a:gd name="connsiteY7" fmla="*/ 1150560 h 1647017"/>
                  <a:gd name="connsiteX8" fmla="*/ 678656 w 1472406"/>
                  <a:gd name="connsiteY8" fmla="*/ 542547 h 1647017"/>
                  <a:gd name="connsiteX9" fmla="*/ 462756 w 1472406"/>
                  <a:gd name="connsiteY9" fmla="*/ 193297 h 1647017"/>
                  <a:gd name="connsiteX10" fmla="*/ 294481 w 1472406"/>
                  <a:gd name="connsiteY10" fmla="*/ 33754 h 1647017"/>
                  <a:gd name="connsiteX11" fmla="*/ 0 w 1472406"/>
                  <a:gd name="connsiteY11" fmla="*/ 5178 h 1647017"/>
                  <a:gd name="connsiteX0" fmla="*/ 0 w 1472406"/>
                  <a:gd name="connsiteY0" fmla="*/ 3245 h 1645084"/>
                  <a:gd name="connsiteX1" fmla="*/ 281781 w 1472406"/>
                  <a:gd name="connsiteY1" fmla="*/ 245339 h 1645084"/>
                  <a:gd name="connsiteX2" fmla="*/ 602456 w 1472406"/>
                  <a:gd name="connsiteY2" fmla="*/ 820808 h 1645084"/>
                  <a:gd name="connsiteX3" fmla="*/ 881855 w 1472406"/>
                  <a:gd name="connsiteY3" fmla="*/ 1355795 h 1645084"/>
                  <a:gd name="connsiteX4" fmla="*/ 1148556 w 1472406"/>
                  <a:gd name="connsiteY4" fmla="*/ 1613765 h 1645084"/>
                  <a:gd name="connsiteX5" fmla="*/ 1472406 w 1472406"/>
                  <a:gd name="connsiteY5" fmla="*/ 1639164 h 1645084"/>
                  <a:gd name="connsiteX6" fmla="*/ 1203324 w 1472406"/>
                  <a:gd name="connsiteY6" fmla="*/ 1467714 h 1645084"/>
                  <a:gd name="connsiteX7" fmla="*/ 965993 w 1472406"/>
                  <a:gd name="connsiteY7" fmla="*/ 1148627 h 1645084"/>
                  <a:gd name="connsiteX8" fmla="*/ 678656 w 1472406"/>
                  <a:gd name="connsiteY8" fmla="*/ 540614 h 1645084"/>
                  <a:gd name="connsiteX9" fmla="*/ 436562 w 1472406"/>
                  <a:gd name="connsiteY9" fmla="*/ 205652 h 1645084"/>
                  <a:gd name="connsiteX10" fmla="*/ 294481 w 1472406"/>
                  <a:gd name="connsiteY10" fmla="*/ 31821 h 1645084"/>
                  <a:gd name="connsiteX11" fmla="*/ 0 w 1472406"/>
                  <a:gd name="connsiteY11" fmla="*/ 3245 h 1645084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5607 h 1647446"/>
                  <a:gd name="connsiteX1" fmla="*/ 281781 w 1472406"/>
                  <a:gd name="connsiteY1" fmla="*/ 247701 h 1647446"/>
                  <a:gd name="connsiteX2" fmla="*/ 602456 w 1472406"/>
                  <a:gd name="connsiteY2" fmla="*/ 823170 h 1647446"/>
                  <a:gd name="connsiteX3" fmla="*/ 881855 w 1472406"/>
                  <a:gd name="connsiteY3" fmla="*/ 1358157 h 1647446"/>
                  <a:gd name="connsiteX4" fmla="*/ 1148556 w 1472406"/>
                  <a:gd name="connsiteY4" fmla="*/ 1616127 h 1647446"/>
                  <a:gd name="connsiteX5" fmla="*/ 1472406 w 1472406"/>
                  <a:gd name="connsiteY5" fmla="*/ 1641526 h 1647446"/>
                  <a:gd name="connsiteX6" fmla="*/ 1203324 w 1472406"/>
                  <a:gd name="connsiteY6" fmla="*/ 1470076 h 1647446"/>
                  <a:gd name="connsiteX7" fmla="*/ 965993 w 1472406"/>
                  <a:gd name="connsiteY7" fmla="*/ 1150989 h 1647446"/>
                  <a:gd name="connsiteX8" fmla="*/ 678656 w 1472406"/>
                  <a:gd name="connsiteY8" fmla="*/ 542976 h 1647446"/>
                  <a:gd name="connsiteX9" fmla="*/ 477043 w 1472406"/>
                  <a:gd name="connsiteY9" fmla="*/ 212776 h 1647446"/>
                  <a:gd name="connsiteX10" fmla="*/ 294481 w 1472406"/>
                  <a:gd name="connsiteY10" fmla="*/ 34183 h 1647446"/>
                  <a:gd name="connsiteX11" fmla="*/ 0 w 1472406"/>
                  <a:gd name="connsiteY11" fmla="*/ 5607 h 1647446"/>
                  <a:gd name="connsiteX0" fmla="*/ 0 w 1472406"/>
                  <a:gd name="connsiteY0" fmla="*/ 7012 h 1648851"/>
                  <a:gd name="connsiteX1" fmla="*/ 281781 w 1472406"/>
                  <a:gd name="connsiteY1" fmla="*/ 249106 h 1648851"/>
                  <a:gd name="connsiteX2" fmla="*/ 602456 w 1472406"/>
                  <a:gd name="connsiteY2" fmla="*/ 824575 h 1648851"/>
                  <a:gd name="connsiteX3" fmla="*/ 881855 w 1472406"/>
                  <a:gd name="connsiteY3" fmla="*/ 1359562 h 1648851"/>
                  <a:gd name="connsiteX4" fmla="*/ 1148556 w 1472406"/>
                  <a:gd name="connsiteY4" fmla="*/ 1617532 h 1648851"/>
                  <a:gd name="connsiteX5" fmla="*/ 1472406 w 1472406"/>
                  <a:gd name="connsiteY5" fmla="*/ 1642931 h 1648851"/>
                  <a:gd name="connsiteX6" fmla="*/ 1203324 w 1472406"/>
                  <a:gd name="connsiteY6" fmla="*/ 1471481 h 1648851"/>
                  <a:gd name="connsiteX7" fmla="*/ 965993 w 1472406"/>
                  <a:gd name="connsiteY7" fmla="*/ 1152394 h 1648851"/>
                  <a:gd name="connsiteX8" fmla="*/ 678656 w 1472406"/>
                  <a:gd name="connsiteY8" fmla="*/ 544381 h 1648851"/>
                  <a:gd name="connsiteX9" fmla="*/ 477043 w 1472406"/>
                  <a:gd name="connsiteY9" fmla="*/ 214181 h 1648851"/>
                  <a:gd name="connsiteX10" fmla="*/ 294481 w 1472406"/>
                  <a:gd name="connsiteY10" fmla="*/ 35588 h 1648851"/>
                  <a:gd name="connsiteX11" fmla="*/ 0 w 1472406"/>
                  <a:gd name="connsiteY11" fmla="*/ 7012 h 1648851"/>
                  <a:gd name="connsiteX0" fmla="*/ 0 w 1472406"/>
                  <a:gd name="connsiteY0" fmla="*/ 3858 h 1645697"/>
                  <a:gd name="connsiteX1" fmla="*/ 281781 w 1472406"/>
                  <a:gd name="connsiteY1" fmla="*/ 245952 h 1645697"/>
                  <a:gd name="connsiteX2" fmla="*/ 602456 w 1472406"/>
                  <a:gd name="connsiteY2" fmla="*/ 821421 h 1645697"/>
                  <a:gd name="connsiteX3" fmla="*/ 881855 w 1472406"/>
                  <a:gd name="connsiteY3" fmla="*/ 1356408 h 1645697"/>
                  <a:gd name="connsiteX4" fmla="*/ 1148556 w 1472406"/>
                  <a:gd name="connsiteY4" fmla="*/ 1614378 h 1645697"/>
                  <a:gd name="connsiteX5" fmla="*/ 1472406 w 1472406"/>
                  <a:gd name="connsiteY5" fmla="*/ 1639777 h 1645697"/>
                  <a:gd name="connsiteX6" fmla="*/ 1203324 w 1472406"/>
                  <a:gd name="connsiteY6" fmla="*/ 1468327 h 1645697"/>
                  <a:gd name="connsiteX7" fmla="*/ 965993 w 1472406"/>
                  <a:gd name="connsiteY7" fmla="*/ 1149240 h 1645697"/>
                  <a:gd name="connsiteX8" fmla="*/ 678656 w 1472406"/>
                  <a:gd name="connsiteY8" fmla="*/ 541227 h 1645697"/>
                  <a:gd name="connsiteX9" fmla="*/ 477043 w 1472406"/>
                  <a:gd name="connsiteY9" fmla="*/ 211027 h 1645697"/>
                  <a:gd name="connsiteX10" fmla="*/ 294481 w 1472406"/>
                  <a:gd name="connsiteY10" fmla="*/ 32434 h 1645697"/>
                  <a:gd name="connsiteX11" fmla="*/ 0 w 1472406"/>
                  <a:gd name="connsiteY11" fmla="*/ 3858 h 1645697"/>
                  <a:gd name="connsiteX0" fmla="*/ 0 w 1472406"/>
                  <a:gd name="connsiteY0" fmla="*/ 6289 h 1648128"/>
                  <a:gd name="connsiteX1" fmla="*/ 281781 w 1472406"/>
                  <a:gd name="connsiteY1" fmla="*/ 248383 h 1648128"/>
                  <a:gd name="connsiteX2" fmla="*/ 602456 w 1472406"/>
                  <a:gd name="connsiteY2" fmla="*/ 823852 h 1648128"/>
                  <a:gd name="connsiteX3" fmla="*/ 881855 w 1472406"/>
                  <a:gd name="connsiteY3" fmla="*/ 1358839 h 1648128"/>
                  <a:gd name="connsiteX4" fmla="*/ 1148556 w 1472406"/>
                  <a:gd name="connsiteY4" fmla="*/ 1616809 h 1648128"/>
                  <a:gd name="connsiteX5" fmla="*/ 1472406 w 1472406"/>
                  <a:gd name="connsiteY5" fmla="*/ 1642208 h 1648128"/>
                  <a:gd name="connsiteX6" fmla="*/ 1203324 w 1472406"/>
                  <a:gd name="connsiteY6" fmla="*/ 1470758 h 1648128"/>
                  <a:gd name="connsiteX7" fmla="*/ 965993 w 1472406"/>
                  <a:gd name="connsiteY7" fmla="*/ 1151671 h 1648128"/>
                  <a:gd name="connsiteX8" fmla="*/ 678656 w 1472406"/>
                  <a:gd name="connsiteY8" fmla="*/ 543658 h 1648128"/>
                  <a:gd name="connsiteX9" fmla="*/ 477043 w 1472406"/>
                  <a:gd name="connsiteY9" fmla="*/ 213458 h 1648128"/>
                  <a:gd name="connsiteX10" fmla="*/ 294481 w 1472406"/>
                  <a:gd name="connsiteY10" fmla="*/ 34865 h 1648128"/>
                  <a:gd name="connsiteX11" fmla="*/ 0 w 1472406"/>
                  <a:gd name="connsiteY11" fmla="*/ 6289 h 1648128"/>
                  <a:gd name="connsiteX0" fmla="*/ 0 w 1472406"/>
                  <a:gd name="connsiteY0" fmla="*/ 6289 h 1648128"/>
                  <a:gd name="connsiteX1" fmla="*/ 281781 w 1472406"/>
                  <a:gd name="connsiteY1" fmla="*/ 248383 h 1648128"/>
                  <a:gd name="connsiteX2" fmla="*/ 602456 w 1472406"/>
                  <a:gd name="connsiteY2" fmla="*/ 823852 h 1648128"/>
                  <a:gd name="connsiteX3" fmla="*/ 881855 w 1472406"/>
                  <a:gd name="connsiteY3" fmla="*/ 1358839 h 1648128"/>
                  <a:gd name="connsiteX4" fmla="*/ 1148556 w 1472406"/>
                  <a:gd name="connsiteY4" fmla="*/ 1616809 h 1648128"/>
                  <a:gd name="connsiteX5" fmla="*/ 1472406 w 1472406"/>
                  <a:gd name="connsiteY5" fmla="*/ 1642208 h 1648128"/>
                  <a:gd name="connsiteX6" fmla="*/ 1203324 w 1472406"/>
                  <a:gd name="connsiteY6" fmla="*/ 1470758 h 1648128"/>
                  <a:gd name="connsiteX7" fmla="*/ 965993 w 1472406"/>
                  <a:gd name="connsiteY7" fmla="*/ 1151671 h 1648128"/>
                  <a:gd name="connsiteX8" fmla="*/ 678656 w 1472406"/>
                  <a:gd name="connsiteY8" fmla="*/ 543658 h 1648128"/>
                  <a:gd name="connsiteX9" fmla="*/ 477043 w 1472406"/>
                  <a:gd name="connsiteY9" fmla="*/ 213458 h 1648128"/>
                  <a:gd name="connsiteX10" fmla="*/ 294481 w 1472406"/>
                  <a:gd name="connsiteY10" fmla="*/ 34865 h 1648128"/>
                  <a:gd name="connsiteX11" fmla="*/ 0 w 1472406"/>
                  <a:gd name="connsiteY11" fmla="*/ 6289 h 1648128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770 h 1646609"/>
                  <a:gd name="connsiteX1" fmla="*/ 281781 w 1472406"/>
                  <a:gd name="connsiteY1" fmla="*/ 246864 h 1646609"/>
                  <a:gd name="connsiteX2" fmla="*/ 602456 w 1472406"/>
                  <a:gd name="connsiteY2" fmla="*/ 822333 h 1646609"/>
                  <a:gd name="connsiteX3" fmla="*/ 881855 w 1472406"/>
                  <a:gd name="connsiteY3" fmla="*/ 1357320 h 1646609"/>
                  <a:gd name="connsiteX4" fmla="*/ 1148556 w 1472406"/>
                  <a:gd name="connsiteY4" fmla="*/ 1615290 h 1646609"/>
                  <a:gd name="connsiteX5" fmla="*/ 1472406 w 1472406"/>
                  <a:gd name="connsiteY5" fmla="*/ 1640689 h 1646609"/>
                  <a:gd name="connsiteX6" fmla="*/ 1203324 w 1472406"/>
                  <a:gd name="connsiteY6" fmla="*/ 1469239 h 1646609"/>
                  <a:gd name="connsiteX7" fmla="*/ 965993 w 1472406"/>
                  <a:gd name="connsiteY7" fmla="*/ 1150152 h 1646609"/>
                  <a:gd name="connsiteX8" fmla="*/ 678656 w 1472406"/>
                  <a:gd name="connsiteY8" fmla="*/ 542139 h 1646609"/>
                  <a:gd name="connsiteX9" fmla="*/ 493712 w 1472406"/>
                  <a:gd name="connsiteY9" fmla="*/ 235752 h 1646609"/>
                  <a:gd name="connsiteX10" fmla="*/ 294481 w 1472406"/>
                  <a:gd name="connsiteY10" fmla="*/ 33346 h 1646609"/>
                  <a:gd name="connsiteX11" fmla="*/ 0 w 1472406"/>
                  <a:gd name="connsiteY11" fmla="*/ 4770 h 1646609"/>
                  <a:gd name="connsiteX0" fmla="*/ 0 w 1472406"/>
                  <a:gd name="connsiteY0" fmla="*/ 2853 h 1644692"/>
                  <a:gd name="connsiteX1" fmla="*/ 281781 w 1472406"/>
                  <a:gd name="connsiteY1" fmla="*/ 244947 h 1644692"/>
                  <a:gd name="connsiteX2" fmla="*/ 602456 w 1472406"/>
                  <a:gd name="connsiteY2" fmla="*/ 820416 h 1644692"/>
                  <a:gd name="connsiteX3" fmla="*/ 881855 w 1472406"/>
                  <a:gd name="connsiteY3" fmla="*/ 1355403 h 1644692"/>
                  <a:gd name="connsiteX4" fmla="*/ 1148556 w 1472406"/>
                  <a:gd name="connsiteY4" fmla="*/ 1613373 h 1644692"/>
                  <a:gd name="connsiteX5" fmla="*/ 1472406 w 1472406"/>
                  <a:gd name="connsiteY5" fmla="*/ 1638772 h 1644692"/>
                  <a:gd name="connsiteX6" fmla="*/ 1203324 w 1472406"/>
                  <a:gd name="connsiteY6" fmla="*/ 1467322 h 1644692"/>
                  <a:gd name="connsiteX7" fmla="*/ 965993 w 1472406"/>
                  <a:gd name="connsiteY7" fmla="*/ 1148235 h 1644692"/>
                  <a:gd name="connsiteX8" fmla="*/ 678656 w 1472406"/>
                  <a:gd name="connsiteY8" fmla="*/ 540222 h 1644692"/>
                  <a:gd name="connsiteX9" fmla="*/ 493712 w 1472406"/>
                  <a:gd name="connsiteY9" fmla="*/ 233835 h 1644692"/>
                  <a:gd name="connsiteX10" fmla="*/ 294481 w 1472406"/>
                  <a:gd name="connsiteY10" fmla="*/ 31429 h 1644692"/>
                  <a:gd name="connsiteX11" fmla="*/ 0 w 1472406"/>
                  <a:gd name="connsiteY11" fmla="*/ 2853 h 1644692"/>
                  <a:gd name="connsiteX0" fmla="*/ 0 w 1472406"/>
                  <a:gd name="connsiteY0" fmla="*/ 1945 h 1643784"/>
                  <a:gd name="connsiteX1" fmla="*/ 281781 w 1472406"/>
                  <a:gd name="connsiteY1" fmla="*/ 244039 h 1643784"/>
                  <a:gd name="connsiteX2" fmla="*/ 602456 w 1472406"/>
                  <a:gd name="connsiteY2" fmla="*/ 819508 h 1643784"/>
                  <a:gd name="connsiteX3" fmla="*/ 881855 w 1472406"/>
                  <a:gd name="connsiteY3" fmla="*/ 1354495 h 1643784"/>
                  <a:gd name="connsiteX4" fmla="*/ 1148556 w 1472406"/>
                  <a:gd name="connsiteY4" fmla="*/ 1612465 h 1643784"/>
                  <a:gd name="connsiteX5" fmla="*/ 1472406 w 1472406"/>
                  <a:gd name="connsiteY5" fmla="*/ 1637864 h 1643784"/>
                  <a:gd name="connsiteX6" fmla="*/ 1203324 w 1472406"/>
                  <a:gd name="connsiteY6" fmla="*/ 1466414 h 1643784"/>
                  <a:gd name="connsiteX7" fmla="*/ 965993 w 1472406"/>
                  <a:gd name="connsiteY7" fmla="*/ 1147327 h 1643784"/>
                  <a:gd name="connsiteX8" fmla="*/ 678656 w 1472406"/>
                  <a:gd name="connsiteY8" fmla="*/ 539314 h 1643784"/>
                  <a:gd name="connsiteX9" fmla="*/ 493712 w 1472406"/>
                  <a:gd name="connsiteY9" fmla="*/ 232927 h 1643784"/>
                  <a:gd name="connsiteX10" fmla="*/ 306387 w 1472406"/>
                  <a:gd name="connsiteY10" fmla="*/ 37665 h 1643784"/>
                  <a:gd name="connsiteX11" fmla="*/ 0 w 1472406"/>
                  <a:gd name="connsiteY11" fmla="*/ 1945 h 1643784"/>
                  <a:gd name="connsiteX0" fmla="*/ 0 w 1472406"/>
                  <a:gd name="connsiteY0" fmla="*/ 2734 h 1644573"/>
                  <a:gd name="connsiteX1" fmla="*/ 281781 w 1472406"/>
                  <a:gd name="connsiteY1" fmla="*/ 244828 h 1644573"/>
                  <a:gd name="connsiteX2" fmla="*/ 602456 w 1472406"/>
                  <a:gd name="connsiteY2" fmla="*/ 820297 h 1644573"/>
                  <a:gd name="connsiteX3" fmla="*/ 881855 w 1472406"/>
                  <a:gd name="connsiteY3" fmla="*/ 1355284 h 1644573"/>
                  <a:gd name="connsiteX4" fmla="*/ 1148556 w 1472406"/>
                  <a:gd name="connsiteY4" fmla="*/ 1613254 h 1644573"/>
                  <a:gd name="connsiteX5" fmla="*/ 1472406 w 1472406"/>
                  <a:gd name="connsiteY5" fmla="*/ 1638653 h 1644573"/>
                  <a:gd name="connsiteX6" fmla="*/ 1203324 w 1472406"/>
                  <a:gd name="connsiteY6" fmla="*/ 1467203 h 1644573"/>
                  <a:gd name="connsiteX7" fmla="*/ 965993 w 1472406"/>
                  <a:gd name="connsiteY7" fmla="*/ 1148116 h 1644573"/>
                  <a:gd name="connsiteX8" fmla="*/ 678656 w 1472406"/>
                  <a:gd name="connsiteY8" fmla="*/ 540103 h 1644573"/>
                  <a:gd name="connsiteX9" fmla="*/ 493712 w 1472406"/>
                  <a:gd name="connsiteY9" fmla="*/ 233716 h 1644573"/>
                  <a:gd name="connsiteX10" fmla="*/ 306387 w 1472406"/>
                  <a:gd name="connsiteY10" fmla="*/ 38454 h 1644573"/>
                  <a:gd name="connsiteX11" fmla="*/ 0 w 1472406"/>
                  <a:gd name="connsiteY11" fmla="*/ 2734 h 1644573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6475"/>
                  <a:gd name="connsiteX1" fmla="*/ 281781 w 1472406"/>
                  <a:gd name="connsiteY1" fmla="*/ 244262 h 1646475"/>
                  <a:gd name="connsiteX2" fmla="*/ 602456 w 1472406"/>
                  <a:gd name="connsiteY2" fmla="*/ 819731 h 1646475"/>
                  <a:gd name="connsiteX3" fmla="*/ 881855 w 1472406"/>
                  <a:gd name="connsiteY3" fmla="*/ 1354718 h 1646475"/>
                  <a:gd name="connsiteX4" fmla="*/ 1148556 w 1472406"/>
                  <a:gd name="connsiteY4" fmla="*/ 1612688 h 1646475"/>
                  <a:gd name="connsiteX5" fmla="*/ 1472406 w 1472406"/>
                  <a:gd name="connsiteY5" fmla="*/ 1640468 h 1646475"/>
                  <a:gd name="connsiteX6" fmla="*/ 1203324 w 1472406"/>
                  <a:gd name="connsiteY6" fmla="*/ 1466637 h 1646475"/>
                  <a:gd name="connsiteX7" fmla="*/ 965993 w 1472406"/>
                  <a:gd name="connsiteY7" fmla="*/ 1147550 h 1646475"/>
                  <a:gd name="connsiteX8" fmla="*/ 678656 w 1472406"/>
                  <a:gd name="connsiteY8" fmla="*/ 539537 h 1646475"/>
                  <a:gd name="connsiteX9" fmla="*/ 493712 w 1472406"/>
                  <a:gd name="connsiteY9" fmla="*/ 233150 h 1646475"/>
                  <a:gd name="connsiteX10" fmla="*/ 306387 w 1472406"/>
                  <a:gd name="connsiteY10" fmla="*/ 37888 h 1646475"/>
                  <a:gd name="connsiteX11" fmla="*/ 0 w 1472406"/>
                  <a:gd name="connsiteY11" fmla="*/ 2168 h 1646475"/>
                  <a:gd name="connsiteX0" fmla="*/ 0 w 1472406"/>
                  <a:gd name="connsiteY0" fmla="*/ 2168 h 1646475"/>
                  <a:gd name="connsiteX1" fmla="*/ 281781 w 1472406"/>
                  <a:gd name="connsiteY1" fmla="*/ 244262 h 1646475"/>
                  <a:gd name="connsiteX2" fmla="*/ 602456 w 1472406"/>
                  <a:gd name="connsiteY2" fmla="*/ 819731 h 1646475"/>
                  <a:gd name="connsiteX3" fmla="*/ 881855 w 1472406"/>
                  <a:gd name="connsiteY3" fmla="*/ 1354718 h 1646475"/>
                  <a:gd name="connsiteX4" fmla="*/ 1148556 w 1472406"/>
                  <a:gd name="connsiteY4" fmla="*/ 1612688 h 1646475"/>
                  <a:gd name="connsiteX5" fmla="*/ 1472406 w 1472406"/>
                  <a:gd name="connsiteY5" fmla="*/ 1640468 h 1646475"/>
                  <a:gd name="connsiteX6" fmla="*/ 1203324 w 1472406"/>
                  <a:gd name="connsiteY6" fmla="*/ 1466637 h 1646475"/>
                  <a:gd name="connsiteX7" fmla="*/ 965993 w 1472406"/>
                  <a:gd name="connsiteY7" fmla="*/ 1147550 h 1646475"/>
                  <a:gd name="connsiteX8" fmla="*/ 678656 w 1472406"/>
                  <a:gd name="connsiteY8" fmla="*/ 539537 h 1646475"/>
                  <a:gd name="connsiteX9" fmla="*/ 493712 w 1472406"/>
                  <a:gd name="connsiteY9" fmla="*/ 233150 h 1646475"/>
                  <a:gd name="connsiteX10" fmla="*/ 306387 w 1472406"/>
                  <a:gd name="connsiteY10" fmla="*/ 37888 h 1646475"/>
                  <a:gd name="connsiteX11" fmla="*/ 0 w 147240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203324 w 1491456"/>
                  <a:gd name="connsiteY6" fmla="*/ 1466637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203324 w 1491456"/>
                  <a:gd name="connsiteY6" fmla="*/ 1466637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2368 w 1491456"/>
                  <a:gd name="connsiteY6" fmla="*/ 1452349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0858"/>
                  <a:gd name="connsiteX1" fmla="*/ 281781 w 1491456"/>
                  <a:gd name="connsiteY1" fmla="*/ 244262 h 1640858"/>
                  <a:gd name="connsiteX2" fmla="*/ 602456 w 1491456"/>
                  <a:gd name="connsiteY2" fmla="*/ 819731 h 1640858"/>
                  <a:gd name="connsiteX3" fmla="*/ 881855 w 1491456"/>
                  <a:gd name="connsiteY3" fmla="*/ 1354718 h 1640858"/>
                  <a:gd name="connsiteX4" fmla="*/ 1148556 w 1491456"/>
                  <a:gd name="connsiteY4" fmla="*/ 1612688 h 1640858"/>
                  <a:gd name="connsiteX5" fmla="*/ 1491456 w 1491456"/>
                  <a:gd name="connsiteY5" fmla="*/ 1630943 h 1640858"/>
                  <a:gd name="connsiteX6" fmla="*/ 1167605 w 1491456"/>
                  <a:gd name="connsiteY6" fmla="*/ 1435681 h 1640858"/>
                  <a:gd name="connsiteX7" fmla="*/ 965993 w 1491456"/>
                  <a:gd name="connsiteY7" fmla="*/ 1147550 h 1640858"/>
                  <a:gd name="connsiteX8" fmla="*/ 678656 w 1491456"/>
                  <a:gd name="connsiteY8" fmla="*/ 539537 h 1640858"/>
                  <a:gd name="connsiteX9" fmla="*/ 493712 w 1491456"/>
                  <a:gd name="connsiteY9" fmla="*/ 233150 h 1640858"/>
                  <a:gd name="connsiteX10" fmla="*/ 306387 w 1491456"/>
                  <a:gd name="connsiteY10" fmla="*/ 37888 h 1640858"/>
                  <a:gd name="connsiteX11" fmla="*/ 0 w 1491456"/>
                  <a:gd name="connsiteY11" fmla="*/ 2168 h 1640858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5223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7790"/>
                  <a:gd name="connsiteX1" fmla="*/ 281781 w 1491456"/>
                  <a:gd name="connsiteY1" fmla="*/ 244262 h 1647790"/>
                  <a:gd name="connsiteX2" fmla="*/ 602456 w 1491456"/>
                  <a:gd name="connsiteY2" fmla="*/ 819731 h 1647790"/>
                  <a:gd name="connsiteX3" fmla="*/ 881855 w 1491456"/>
                  <a:gd name="connsiteY3" fmla="*/ 1354718 h 1647790"/>
                  <a:gd name="connsiteX4" fmla="*/ 1148556 w 1491456"/>
                  <a:gd name="connsiteY4" fmla="*/ 1612688 h 1647790"/>
                  <a:gd name="connsiteX5" fmla="*/ 1491456 w 1491456"/>
                  <a:gd name="connsiteY5" fmla="*/ 1633324 h 1647790"/>
                  <a:gd name="connsiteX6" fmla="*/ 1165223 w 1491456"/>
                  <a:gd name="connsiteY6" fmla="*/ 1435681 h 1647790"/>
                  <a:gd name="connsiteX7" fmla="*/ 965993 w 1491456"/>
                  <a:gd name="connsiteY7" fmla="*/ 1147550 h 1647790"/>
                  <a:gd name="connsiteX8" fmla="*/ 678656 w 1491456"/>
                  <a:gd name="connsiteY8" fmla="*/ 539537 h 1647790"/>
                  <a:gd name="connsiteX9" fmla="*/ 493712 w 1491456"/>
                  <a:gd name="connsiteY9" fmla="*/ 233150 h 1647790"/>
                  <a:gd name="connsiteX10" fmla="*/ 306387 w 1491456"/>
                  <a:gd name="connsiteY10" fmla="*/ 37888 h 1647790"/>
                  <a:gd name="connsiteX11" fmla="*/ 0 w 1491456"/>
                  <a:gd name="connsiteY11" fmla="*/ 2168 h 1647790"/>
                  <a:gd name="connsiteX0" fmla="*/ 0 w 1500981"/>
                  <a:gd name="connsiteY0" fmla="*/ 2168 h 1652581"/>
                  <a:gd name="connsiteX1" fmla="*/ 281781 w 1500981"/>
                  <a:gd name="connsiteY1" fmla="*/ 244262 h 1652581"/>
                  <a:gd name="connsiteX2" fmla="*/ 602456 w 1500981"/>
                  <a:gd name="connsiteY2" fmla="*/ 819731 h 1652581"/>
                  <a:gd name="connsiteX3" fmla="*/ 881855 w 1500981"/>
                  <a:gd name="connsiteY3" fmla="*/ 1354718 h 1652581"/>
                  <a:gd name="connsiteX4" fmla="*/ 1148556 w 1500981"/>
                  <a:gd name="connsiteY4" fmla="*/ 1612688 h 1652581"/>
                  <a:gd name="connsiteX5" fmla="*/ 1500981 w 1500981"/>
                  <a:gd name="connsiteY5" fmla="*/ 1640468 h 1652581"/>
                  <a:gd name="connsiteX6" fmla="*/ 1165223 w 1500981"/>
                  <a:gd name="connsiteY6" fmla="*/ 1435681 h 1652581"/>
                  <a:gd name="connsiteX7" fmla="*/ 965993 w 1500981"/>
                  <a:gd name="connsiteY7" fmla="*/ 1147550 h 1652581"/>
                  <a:gd name="connsiteX8" fmla="*/ 678656 w 1500981"/>
                  <a:gd name="connsiteY8" fmla="*/ 539537 h 1652581"/>
                  <a:gd name="connsiteX9" fmla="*/ 493712 w 1500981"/>
                  <a:gd name="connsiteY9" fmla="*/ 233150 h 1652581"/>
                  <a:gd name="connsiteX10" fmla="*/ 306387 w 1500981"/>
                  <a:gd name="connsiteY10" fmla="*/ 37888 h 1652581"/>
                  <a:gd name="connsiteX11" fmla="*/ 0 w 1500981"/>
                  <a:gd name="connsiteY11" fmla="*/ 2168 h 1652581"/>
                  <a:gd name="connsiteX0" fmla="*/ 0 w 1498600"/>
                  <a:gd name="connsiteY0" fmla="*/ 2168 h 1647791"/>
                  <a:gd name="connsiteX1" fmla="*/ 281781 w 1498600"/>
                  <a:gd name="connsiteY1" fmla="*/ 244262 h 1647791"/>
                  <a:gd name="connsiteX2" fmla="*/ 602456 w 1498600"/>
                  <a:gd name="connsiteY2" fmla="*/ 819731 h 1647791"/>
                  <a:gd name="connsiteX3" fmla="*/ 881855 w 1498600"/>
                  <a:gd name="connsiteY3" fmla="*/ 1354718 h 1647791"/>
                  <a:gd name="connsiteX4" fmla="*/ 1148556 w 1498600"/>
                  <a:gd name="connsiteY4" fmla="*/ 1612688 h 1647791"/>
                  <a:gd name="connsiteX5" fmla="*/ 1498600 w 1498600"/>
                  <a:gd name="connsiteY5" fmla="*/ 1633325 h 1647791"/>
                  <a:gd name="connsiteX6" fmla="*/ 1165223 w 1498600"/>
                  <a:gd name="connsiteY6" fmla="*/ 1435681 h 1647791"/>
                  <a:gd name="connsiteX7" fmla="*/ 965993 w 1498600"/>
                  <a:gd name="connsiteY7" fmla="*/ 1147550 h 1647791"/>
                  <a:gd name="connsiteX8" fmla="*/ 678656 w 1498600"/>
                  <a:gd name="connsiteY8" fmla="*/ 539537 h 1647791"/>
                  <a:gd name="connsiteX9" fmla="*/ 493712 w 1498600"/>
                  <a:gd name="connsiteY9" fmla="*/ 233150 h 1647791"/>
                  <a:gd name="connsiteX10" fmla="*/ 306387 w 1498600"/>
                  <a:gd name="connsiteY10" fmla="*/ 37888 h 1647791"/>
                  <a:gd name="connsiteX11" fmla="*/ 0 w 1498600"/>
                  <a:gd name="connsiteY11" fmla="*/ 2168 h 1647791"/>
                  <a:gd name="connsiteX0" fmla="*/ 0 w 1498600"/>
                  <a:gd name="connsiteY0" fmla="*/ 2168 h 1646818"/>
                  <a:gd name="connsiteX1" fmla="*/ 281781 w 1498600"/>
                  <a:gd name="connsiteY1" fmla="*/ 244262 h 1646818"/>
                  <a:gd name="connsiteX2" fmla="*/ 602456 w 1498600"/>
                  <a:gd name="connsiteY2" fmla="*/ 819731 h 1646818"/>
                  <a:gd name="connsiteX3" fmla="*/ 881855 w 1498600"/>
                  <a:gd name="connsiteY3" fmla="*/ 1354718 h 1646818"/>
                  <a:gd name="connsiteX4" fmla="*/ 1148556 w 1498600"/>
                  <a:gd name="connsiteY4" fmla="*/ 1612688 h 1646818"/>
                  <a:gd name="connsiteX5" fmla="*/ 1498600 w 1498600"/>
                  <a:gd name="connsiteY5" fmla="*/ 1633325 h 1646818"/>
                  <a:gd name="connsiteX6" fmla="*/ 1165223 w 1498600"/>
                  <a:gd name="connsiteY6" fmla="*/ 1435681 h 1646818"/>
                  <a:gd name="connsiteX7" fmla="*/ 965993 w 1498600"/>
                  <a:gd name="connsiteY7" fmla="*/ 1147550 h 1646818"/>
                  <a:gd name="connsiteX8" fmla="*/ 678656 w 1498600"/>
                  <a:gd name="connsiteY8" fmla="*/ 539537 h 1646818"/>
                  <a:gd name="connsiteX9" fmla="*/ 493712 w 1498600"/>
                  <a:gd name="connsiteY9" fmla="*/ 233150 h 1646818"/>
                  <a:gd name="connsiteX10" fmla="*/ 306387 w 1498600"/>
                  <a:gd name="connsiteY10" fmla="*/ 37888 h 1646818"/>
                  <a:gd name="connsiteX11" fmla="*/ 0 w 1498600"/>
                  <a:gd name="connsiteY11" fmla="*/ 2168 h 1646818"/>
                  <a:gd name="connsiteX0" fmla="*/ 0 w 1498600"/>
                  <a:gd name="connsiteY0" fmla="*/ 2168 h 1646818"/>
                  <a:gd name="connsiteX1" fmla="*/ 281781 w 1498600"/>
                  <a:gd name="connsiteY1" fmla="*/ 244262 h 1646818"/>
                  <a:gd name="connsiteX2" fmla="*/ 602456 w 1498600"/>
                  <a:gd name="connsiteY2" fmla="*/ 819731 h 1646818"/>
                  <a:gd name="connsiteX3" fmla="*/ 881855 w 1498600"/>
                  <a:gd name="connsiteY3" fmla="*/ 1354718 h 1646818"/>
                  <a:gd name="connsiteX4" fmla="*/ 1148556 w 1498600"/>
                  <a:gd name="connsiteY4" fmla="*/ 1612688 h 1646818"/>
                  <a:gd name="connsiteX5" fmla="*/ 1498600 w 1498600"/>
                  <a:gd name="connsiteY5" fmla="*/ 1633325 h 1646818"/>
                  <a:gd name="connsiteX6" fmla="*/ 1165223 w 1498600"/>
                  <a:gd name="connsiteY6" fmla="*/ 1435681 h 1646818"/>
                  <a:gd name="connsiteX7" fmla="*/ 965993 w 1498600"/>
                  <a:gd name="connsiteY7" fmla="*/ 1147550 h 1646818"/>
                  <a:gd name="connsiteX8" fmla="*/ 678656 w 1498600"/>
                  <a:gd name="connsiteY8" fmla="*/ 539537 h 1646818"/>
                  <a:gd name="connsiteX9" fmla="*/ 493712 w 1498600"/>
                  <a:gd name="connsiteY9" fmla="*/ 233150 h 1646818"/>
                  <a:gd name="connsiteX10" fmla="*/ 306387 w 1498600"/>
                  <a:gd name="connsiteY10" fmla="*/ 37888 h 1646818"/>
                  <a:gd name="connsiteX11" fmla="*/ 0 w 1498600"/>
                  <a:gd name="connsiteY11" fmla="*/ 2168 h 1646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98600" h="1646818">
                    <a:moveTo>
                      <a:pt x="0" y="2168"/>
                    </a:moveTo>
                    <a:cubicBezTo>
                      <a:pt x="106098" y="40005"/>
                      <a:pt x="181372" y="108002"/>
                      <a:pt x="281781" y="244262"/>
                    </a:cubicBezTo>
                    <a:cubicBezTo>
                      <a:pt x="382190" y="380523"/>
                      <a:pt x="470694" y="520355"/>
                      <a:pt x="602456" y="819731"/>
                    </a:cubicBezTo>
                    <a:cubicBezTo>
                      <a:pt x="734218" y="1119107"/>
                      <a:pt x="790838" y="1222559"/>
                      <a:pt x="881855" y="1354718"/>
                    </a:cubicBezTo>
                    <a:cubicBezTo>
                      <a:pt x="972872" y="1486878"/>
                      <a:pt x="1045765" y="1566254"/>
                      <a:pt x="1148556" y="1612688"/>
                    </a:cubicBezTo>
                    <a:cubicBezTo>
                      <a:pt x="1251347" y="1659123"/>
                      <a:pt x="1414067" y="1649862"/>
                      <a:pt x="1498600" y="1633325"/>
                    </a:cubicBezTo>
                    <a:cubicBezTo>
                      <a:pt x="1333102" y="1597739"/>
                      <a:pt x="1250479" y="1520333"/>
                      <a:pt x="1165223" y="1435681"/>
                    </a:cubicBezTo>
                    <a:cubicBezTo>
                      <a:pt x="1071692" y="1342813"/>
                      <a:pt x="1047087" y="1296907"/>
                      <a:pt x="965993" y="1147550"/>
                    </a:cubicBezTo>
                    <a:cubicBezTo>
                      <a:pt x="884899" y="998193"/>
                      <a:pt x="757369" y="691937"/>
                      <a:pt x="678656" y="539537"/>
                    </a:cubicBezTo>
                    <a:cubicBezTo>
                      <a:pt x="599943" y="387137"/>
                      <a:pt x="560916" y="337395"/>
                      <a:pt x="493712" y="233150"/>
                    </a:cubicBezTo>
                    <a:cubicBezTo>
                      <a:pt x="424127" y="145573"/>
                      <a:pt x="374385" y="71622"/>
                      <a:pt x="306387" y="37888"/>
                    </a:cubicBezTo>
                    <a:cubicBezTo>
                      <a:pt x="238389" y="4154"/>
                      <a:pt x="208229" y="-4711"/>
                      <a:pt x="0" y="216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任意多边形 31"/>
              <p:cNvSpPr/>
              <p:nvPr/>
            </p:nvSpPr>
            <p:spPr>
              <a:xfrm rot="5400000" flipH="1" flipV="1">
                <a:off x="5951420" y="2801306"/>
                <a:ext cx="1019095" cy="1646818"/>
              </a:xfrm>
              <a:custGeom>
                <a:avLst/>
                <a:gdLst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82"/>
                  <a:gd name="connsiteY0" fmla="*/ 23819 h 1676485"/>
                  <a:gd name="connsiteX1" fmla="*/ 247655 w 1481282"/>
                  <a:gd name="connsiteY1" fmla="*/ 207969 h 1676485"/>
                  <a:gd name="connsiteX2" fmla="*/ 577855 w 1481282"/>
                  <a:gd name="connsiteY2" fmla="*/ 785819 h 1676485"/>
                  <a:gd name="connsiteX3" fmla="*/ 920755 w 1481282"/>
                  <a:gd name="connsiteY3" fmla="*/ 1465269 h 1676485"/>
                  <a:gd name="connsiteX4" fmla="*/ 1200155 w 1481282"/>
                  <a:gd name="connsiteY4" fmla="*/ 1655769 h 1676485"/>
                  <a:gd name="connsiteX5" fmla="*/ 1479555 w 1481282"/>
                  <a:gd name="connsiteY5" fmla="*/ 1662119 h 1676485"/>
                  <a:gd name="connsiteX6" fmla="*/ 1301755 w 1481282"/>
                  <a:gd name="connsiteY6" fmla="*/ 1573219 h 1676485"/>
                  <a:gd name="connsiteX7" fmla="*/ 977905 w 1481282"/>
                  <a:gd name="connsiteY7" fmla="*/ 1204919 h 1676485"/>
                  <a:gd name="connsiteX8" fmla="*/ 685805 w 1481282"/>
                  <a:gd name="connsiteY8" fmla="*/ 563569 h 1676485"/>
                  <a:gd name="connsiteX9" fmla="*/ 463555 w 1481282"/>
                  <a:gd name="connsiteY9" fmla="*/ 220669 h 1676485"/>
                  <a:gd name="connsiteX10" fmla="*/ 254005 w 1481282"/>
                  <a:gd name="connsiteY10" fmla="*/ 23819 h 1676485"/>
                  <a:gd name="connsiteX11" fmla="*/ 5 w 1481282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79800"/>
                  <a:gd name="connsiteY0" fmla="*/ 23819 h 1677234"/>
                  <a:gd name="connsiteX1" fmla="*/ 247655 w 1479800"/>
                  <a:gd name="connsiteY1" fmla="*/ 207969 h 1677234"/>
                  <a:gd name="connsiteX2" fmla="*/ 577855 w 1479800"/>
                  <a:gd name="connsiteY2" fmla="*/ 785819 h 1677234"/>
                  <a:gd name="connsiteX3" fmla="*/ 920755 w 1479800"/>
                  <a:gd name="connsiteY3" fmla="*/ 1465269 h 1677234"/>
                  <a:gd name="connsiteX4" fmla="*/ 1200155 w 1479800"/>
                  <a:gd name="connsiteY4" fmla="*/ 1655769 h 1677234"/>
                  <a:gd name="connsiteX5" fmla="*/ 1479555 w 1479800"/>
                  <a:gd name="connsiteY5" fmla="*/ 1662119 h 1677234"/>
                  <a:gd name="connsiteX6" fmla="*/ 1244605 w 1479800"/>
                  <a:gd name="connsiteY6" fmla="*/ 1560519 h 1677234"/>
                  <a:gd name="connsiteX7" fmla="*/ 996955 w 1479800"/>
                  <a:gd name="connsiteY7" fmla="*/ 1204919 h 1677234"/>
                  <a:gd name="connsiteX8" fmla="*/ 685805 w 1479800"/>
                  <a:gd name="connsiteY8" fmla="*/ 563569 h 1677234"/>
                  <a:gd name="connsiteX9" fmla="*/ 463555 w 1479800"/>
                  <a:gd name="connsiteY9" fmla="*/ 220669 h 1677234"/>
                  <a:gd name="connsiteX10" fmla="*/ 254005 w 1479800"/>
                  <a:gd name="connsiteY10" fmla="*/ 23819 h 1677234"/>
                  <a:gd name="connsiteX11" fmla="*/ 5 w 1479800"/>
                  <a:gd name="connsiteY11" fmla="*/ 23819 h 1677234"/>
                  <a:gd name="connsiteX0" fmla="*/ 5 w 1480100"/>
                  <a:gd name="connsiteY0" fmla="*/ 23819 h 1678002"/>
                  <a:gd name="connsiteX1" fmla="*/ 247655 w 1480100"/>
                  <a:gd name="connsiteY1" fmla="*/ 207969 h 1678002"/>
                  <a:gd name="connsiteX2" fmla="*/ 577855 w 1480100"/>
                  <a:gd name="connsiteY2" fmla="*/ 785819 h 1678002"/>
                  <a:gd name="connsiteX3" fmla="*/ 920755 w 1480100"/>
                  <a:gd name="connsiteY3" fmla="*/ 1465269 h 1678002"/>
                  <a:gd name="connsiteX4" fmla="*/ 1200155 w 1480100"/>
                  <a:gd name="connsiteY4" fmla="*/ 1655769 h 1678002"/>
                  <a:gd name="connsiteX5" fmla="*/ 1479555 w 1480100"/>
                  <a:gd name="connsiteY5" fmla="*/ 1662119 h 1678002"/>
                  <a:gd name="connsiteX6" fmla="*/ 1263655 w 1480100"/>
                  <a:gd name="connsiteY6" fmla="*/ 1547819 h 1678002"/>
                  <a:gd name="connsiteX7" fmla="*/ 996955 w 1480100"/>
                  <a:gd name="connsiteY7" fmla="*/ 1204919 h 1678002"/>
                  <a:gd name="connsiteX8" fmla="*/ 685805 w 1480100"/>
                  <a:gd name="connsiteY8" fmla="*/ 563569 h 1678002"/>
                  <a:gd name="connsiteX9" fmla="*/ 463555 w 1480100"/>
                  <a:gd name="connsiteY9" fmla="*/ 220669 h 1678002"/>
                  <a:gd name="connsiteX10" fmla="*/ 254005 w 1480100"/>
                  <a:gd name="connsiteY10" fmla="*/ 23819 h 1678002"/>
                  <a:gd name="connsiteX11" fmla="*/ 5 w 1480100"/>
                  <a:gd name="connsiteY11" fmla="*/ 23819 h 1678002"/>
                  <a:gd name="connsiteX0" fmla="*/ 5 w 1479884"/>
                  <a:gd name="connsiteY0" fmla="*/ 23819 h 1678787"/>
                  <a:gd name="connsiteX1" fmla="*/ 247655 w 1479884"/>
                  <a:gd name="connsiteY1" fmla="*/ 207969 h 1678787"/>
                  <a:gd name="connsiteX2" fmla="*/ 577855 w 1479884"/>
                  <a:gd name="connsiteY2" fmla="*/ 785819 h 1678787"/>
                  <a:gd name="connsiteX3" fmla="*/ 920755 w 1479884"/>
                  <a:gd name="connsiteY3" fmla="*/ 1465269 h 1678787"/>
                  <a:gd name="connsiteX4" fmla="*/ 1200155 w 1479884"/>
                  <a:gd name="connsiteY4" fmla="*/ 1655769 h 1678787"/>
                  <a:gd name="connsiteX5" fmla="*/ 1479555 w 1479884"/>
                  <a:gd name="connsiteY5" fmla="*/ 1662119 h 1678787"/>
                  <a:gd name="connsiteX6" fmla="*/ 1250955 w 1479884"/>
                  <a:gd name="connsiteY6" fmla="*/ 1535119 h 1678787"/>
                  <a:gd name="connsiteX7" fmla="*/ 996955 w 1479884"/>
                  <a:gd name="connsiteY7" fmla="*/ 1204919 h 1678787"/>
                  <a:gd name="connsiteX8" fmla="*/ 685805 w 1479884"/>
                  <a:gd name="connsiteY8" fmla="*/ 563569 h 1678787"/>
                  <a:gd name="connsiteX9" fmla="*/ 463555 w 1479884"/>
                  <a:gd name="connsiteY9" fmla="*/ 220669 h 1678787"/>
                  <a:gd name="connsiteX10" fmla="*/ 254005 w 1479884"/>
                  <a:gd name="connsiteY10" fmla="*/ 23819 h 1678787"/>
                  <a:gd name="connsiteX11" fmla="*/ 5 w 1479884"/>
                  <a:gd name="connsiteY11" fmla="*/ 23819 h 1678787"/>
                  <a:gd name="connsiteX0" fmla="*/ 5 w 1479884"/>
                  <a:gd name="connsiteY0" fmla="*/ 23819 h 1679994"/>
                  <a:gd name="connsiteX1" fmla="*/ 247655 w 1479884"/>
                  <a:gd name="connsiteY1" fmla="*/ 207969 h 1679994"/>
                  <a:gd name="connsiteX2" fmla="*/ 577855 w 1479884"/>
                  <a:gd name="connsiteY2" fmla="*/ 785819 h 1679994"/>
                  <a:gd name="connsiteX3" fmla="*/ 977905 w 1479884"/>
                  <a:gd name="connsiteY3" fmla="*/ 1446219 h 1679994"/>
                  <a:gd name="connsiteX4" fmla="*/ 1200155 w 1479884"/>
                  <a:gd name="connsiteY4" fmla="*/ 1655769 h 1679994"/>
                  <a:gd name="connsiteX5" fmla="*/ 1479555 w 1479884"/>
                  <a:gd name="connsiteY5" fmla="*/ 1662119 h 1679994"/>
                  <a:gd name="connsiteX6" fmla="*/ 1250955 w 1479884"/>
                  <a:gd name="connsiteY6" fmla="*/ 1535119 h 1679994"/>
                  <a:gd name="connsiteX7" fmla="*/ 996955 w 1479884"/>
                  <a:gd name="connsiteY7" fmla="*/ 1204919 h 1679994"/>
                  <a:gd name="connsiteX8" fmla="*/ 685805 w 1479884"/>
                  <a:gd name="connsiteY8" fmla="*/ 563569 h 1679994"/>
                  <a:gd name="connsiteX9" fmla="*/ 463555 w 1479884"/>
                  <a:gd name="connsiteY9" fmla="*/ 220669 h 1679994"/>
                  <a:gd name="connsiteX10" fmla="*/ 254005 w 1479884"/>
                  <a:gd name="connsiteY10" fmla="*/ 23819 h 1679994"/>
                  <a:gd name="connsiteX11" fmla="*/ 5 w 1479884"/>
                  <a:gd name="connsiteY11" fmla="*/ 23819 h 1679994"/>
                  <a:gd name="connsiteX0" fmla="*/ 5 w 1479884"/>
                  <a:gd name="connsiteY0" fmla="*/ 23819 h 1679588"/>
                  <a:gd name="connsiteX1" fmla="*/ 247655 w 1479884"/>
                  <a:gd name="connsiteY1" fmla="*/ 207969 h 1679588"/>
                  <a:gd name="connsiteX2" fmla="*/ 577855 w 1479884"/>
                  <a:gd name="connsiteY2" fmla="*/ 785819 h 1679588"/>
                  <a:gd name="connsiteX3" fmla="*/ 927105 w 1479884"/>
                  <a:gd name="connsiteY3" fmla="*/ 1452569 h 1679588"/>
                  <a:gd name="connsiteX4" fmla="*/ 1200155 w 1479884"/>
                  <a:gd name="connsiteY4" fmla="*/ 1655769 h 1679588"/>
                  <a:gd name="connsiteX5" fmla="*/ 1479555 w 1479884"/>
                  <a:gd name="connsiteY5" fmla="*/ 1662119 h 1679588"/>
                  <a:gd name="connsiteX6" fmla="*/ 1250955 w 1479884"/>
                  <a:gd name="connsiteY6" fmla="*/ 1535119 h 1679588"/>
                  <a:gd name="connsiteX7" fmla="*/ 996955 w 1479884"/>
                  <a:gd name="connsiteY7" fmla="*/ 1204919 h 1679588"/>
                  <a:gd name="connsiteX8" fmla="*/ 685805 w 1479884"/>
                  <a:gd name="connsiteY8" fmla="*/ 563569 h 1679588"/>
                  <a:gd name="connsiteX9" fmla="*/ 463555 w 1479884"/>
                  <a:gd name="connsiteY9" fmla="*/ 220669 h 1679588"/>
                  <a:gd name="connsiteX10" fmla="*/ 254005 w 1479884"/>
                  <a:gd name="connsiteY10" fmla="*/ 23819 h 1679588"/>
                  <a:gd name="connsiteX11" fmla="*/ 5 w 1479884"/>
                  <a:gd name="connsiteY11" fmla="*/ 23819 h 1679588"/>
                  <a:gd name="connsiteX0" fmla="*/ 5 w 1479884"/>
                  <a:gd name="connsiteY0" fmla="*/ 23819 h 1679588"/>
                  <a:gd name="connsiteX1" fmla="*/ 247655 w 1479884"/>
                  <a:gd name="connsiteY1" fmla="*/ 207969 h 1679588"/>
                  <a:gd name="connsiteX2" fmla="*/ 577855 w 1479884"/>
                  <a:gd name="connsiteY2" fmla="*/ 785819 h 1679588"/>
                  <a:gd name="connsiteX3" fmla="*/ 927105 w 1479884"/>
                  <a:gd name="connsiteY3" fmla="*/ 1452569 h 1679588"/>
                  <a:gd name="connsiteX4" fmla="*/ 1200155 w 1479884"/>
                  <a:gd name="connsiteY4" fmla="*/ 1655769 h 1679588"/>
                  <a:gd name="connsiteX5" fmla="*/ 1479555 w 1479884"/>
                  <a:gd name="connsiteY5" fmla="*/ 1662119 h 1679588"/>
                  <a:gd name="connsiteX6" fmla="*/ 1250955 w 1479884"/>
                  <a:gd name="connsiteY6" fmla="*/ 1535119 h 1679588"/>
                  <a:gd name="connsiteX7" fmla="*/ 996955 w 1479884"/>
                  <a:gd name="connsiteY7" fmla="*/ 1204919 h 1679588"/>
                  <a:gd name="connsiteX8" fmla="*/ 685805 w 1479884"/>
                  <a:gd name="connsiteY8" fmla="*/ 563569 h 1679588"/>
                  <a:gd name="connsiteX9" fmla="*/ 463555 w 1479884"/>
                  <a:gd name="connsiteY9" fmla="*/ 220669 h 1679588"/>
                  <a:gd name="connsiteX10" fmla="*/ 254005 w 1479884"/>
                  <a:gd name="connsiteY10" fmla="*/ 23819 h 1679588"/>
                  <a:gd name="connsiteX11" fmla="*/ 5 w 1479884"/>
                  <a:gd name="connsiteY11" fmla="*/ 23819 h 1679588"/>
                  <a:gd name="connsiteX0" fmla="*/ 5 w 1479884"/>
                  <a:gd name="connsiteY0" fmla="*/ 23819 h 1676169"/>
                  <a:gd name="connsiteX1" fmla="*/ 247655 w 1479884"/>
                  <a:gd name="connsiteY1" fmla="*/ 207969 h 1676169"/>
                  <a:gd name="connsiteX2" fmla="*/ 577855 w 1479884"/>
                  <a:gd name="connsiteY2" fmla="*/ 785819 h 1676169"/>
                  <a:gd name="connsiteX3" fmla="*/ 927105 w 1479884"/>
                  <a:gd name="connsiteY3" fmla="*/ 1452569 h 1676169"/>
                  <a:gd name="connsiteX4" fmla="*/ 1200155 w 1479884"/>
                  <a:gd name="connsiteY4" fmla="*/ 1649419 h 1676169"/>
                  <a:gd name="connsiteX5" fmla="*/ 1479555 w 1479884"/>
                  <a:gd name="connsiteY5" fmla="*/ 1662119 h 1676169"/>
                  <a:gd name="connsiteX6" fmla="*/ 1250955 w 1479884"/>
                  <a:gd name="connsiteY6" fmla="*/ 1535119 h 1676169"/>
                  <a:gd name="connsiteX7" fmla="*/ 996955 w 1479884"/>
                  <a:gd name="connsiteY7" fmla="*/ 1204919 h 1676169"/>
                  <a:gd name="connsiteX8" fmla="*/ 685805 w 1479884"/>
                  <a:gd name="connsiteY8" fmla="*/ 563569 h 1676169"/>
                  <a:gd name="connsiteX9" fmla="*/ 463555 w 1479884"/>
                  <a:gd name="connsiteY9" fmla="*/ 220669 h 1676169"/>
                  <a:gd name="connsiteX10" fmla="*/ 254005 w 1479884"/>
                  <a:gd name="connsiteY10" fmla="*/ 23819 h 1676169"/>
                  <a:gd name="connsiteX11" fmla="*/ 5 w 1479884"/>
                  <a:gd name="connsiteY11" fmla="*/ 23819 h 1676169"/>
                  <a:gd name="connsiteX0" fmla="*/ 5 w 1479884"/>
                  <a:gd name="connsiteY0" fmla="*/ 23819 h 1680786"/>
                  <a:gd name="connsiteX1" fmla="*/ 247655 w 1479884"/>
                  <a:gd name="connsiteY1" fmla="*/ 207969 h 1680786"/>
                  <a:gd name="connsiteX2" fmla="*/ 577855 w 1479884"/>
                  <a:gd name="connsiteY2" fmla="*/ 785819 h 1680786"/>
                  <a:gd name="connsiteX3" fmla="*/ 927105 w 1479884"/>
                  <a:gd name="connsiteY3" fmla="*/ 1452569 h 1680786"/>
                  <a:gd name="connsiteX4" fmla="*/ 1200155 w 1479884"/>
                  <a:gd name="connsiteY4" fmla="*/ 1649419 h 1680786"/>
                  <a:gd name="connsiteX5" fmla="*/ 1479555 w 1479884"/>
                  <a:gd name="connsiteY5" fmla="*/ 1662119 h 1680786"/>
                  <a:gd name="connsiteX6" fmla="*/ 1250955 w 1479884"/>
                  <a:gd name="connsiteY6" fmla="*/ 1535119 h 1680786"/>
                  <a:gd name="connsiteX7" fmla="*/ 996955 w 1479884"/>
                  <a:gd name="connsiteY7" fmla="*/ 1204919 h 1680786"/>
                  <a:gd name="connsiteX8" fmla="*/ 685805 w 1479884"/>
                  <a:gd name="connsiteY8" fmla="*/ 563569 h 1680786"/>
                  <a:gd name="connsiteX9" fmla="*/ 463555 w 1479884"/>
                  <a:gd name="connsiteY9" fmla="*/ 220669 h 1680786"/>
                  <a:gd name="connsiteX10" fmla="*/ 254005 w 1479884"/>
                  <a:gd name="connsiteY10" fmla="*/ 23819 h 1680786"/>
                  <a:gd name="connsiteX11" fmla="*/ 5 w 1479884"/>
                  <a:gd name="connsiteY11" fmla="*/ 23819 h 1680786"/>
                  <a:gd name="connsiteX0" fmla="*/ 5 w 1479884"/>
                  <a:gd name="connsiteY0" fmla="*/ 23819 h 1678406"/>
                  <a:gd name="connsiteX1" fmla="*/ 247655 w 1479884"/>
                  <a:gd name="connsiteY1" fmla="*/ 207969 h 1678406"/>
                  <a:gd name="connsiteX2" fmla="*/ 577855 w 1479884"/>
                  <a:gd name="connsiteY2" fmla="*/ 785819 h 1678406"/>
                  <a:gd name="connsiteX3" fmla="*/ 927105 w 1479884"/>
                  <a:gd name="connsiteY3" fmla="*/ 1452569 h 1678406"/>
                  <a:gd name="connsiteX4" fmla="*/ 1200155 w 1479884"/>
                  <a:gd name="connsiteY4" fmla="*/ 1649419 h 1678406"/>
                  <a:gd name="connsiteX5" fmla="*/ 1479555 w 1479884"/>
                  <a:gd name="connsiteY5" fmla="*/ 1662119 h 1678406"/>
                  <a:gd name="connsiteX6" fmla="*/ 1250955 w 1479884"/>
                  <a:gd name="connsiteY6" fmla="*/ 1535119 h 1678406"/>
                  <a:gd name="connsiteX7" fmla="*/ 996955 w 1479884"/>
                  <a:gd name="connsiteY7" fmla="*/ 1204919 h 1678406"/>
                  <a:gd name="connsiteX8" fmla="*/ 685805 w 1479884"/>
                  <a:gd name="connsiteY8" fmla="*/ 563569 h 1678406"/>
                  <a:gd name="connsiteX9" fmla="*/ 463555 w 1479884"/>
                  <a:gd name="connsiteY9" fmla="*/ 220669 h 1678406"/>
                  <a:gd name="connsiteX10" fmla="*/ 254005 w 1479884"/>
                  <a:gd name="connsiteY10" fmla="*/ 23819 h 1678406"/>
                  <a:gd name="connsiteX11" fmla="*/ 5 w 1479884"/>
                  <a:gd name="connsiteY11" fmla="*/ 23819 h 1678406"/>
                  <a:gd name="connsiteX0" fmla="*/ 5 w 1479884"/>
                  <a:gd name="connsiteY0" fmla="*/ 23819 h 1684480"/>
                  <a:gd name="connsiteX1" fmla="*/ 247655 w 1479884"/>
                  <a:gd name="connsiteY1" fmla="*/ 207969 h 1684480"/>
                  <a:gd name="connsiteX2" fmla="*/ 577855 w 1479884"/>
                  <a:gd name="connsiteY2" fmla="*/ 785819 h 1684480"/>
                  <a:gd name="connsiteX3" fmla="*/ 927105 w 1479884"/>
                  <a:gd name="connsiteY3" fmla="*/ 1452569 h 1684480"/>
                  <a:gd name="connsiteX4" fmla="*/ 1200155 w 1479884"/>
                  <a:gd name="connsiteY4" fmla="*/ 1649419 h 1684480"/>
                  <a:gd name="connsiteX5" fmla="*/ 1479555 w 1479884"/>
                  <a:gd name="connsiteY5" fmla="*/ 1662119 h 1684480"/>
                  <a:gd name="connsiteX6" fmla="*/ 1250955 w 1479884"/>
                  <a:gd name="connsiteY6" fmla="*/ 1535119 h 1684480"/>
                  <a:gd name="connsiteX7" fmla="*/ 996955 w 1479884"/>
                  <a:gd name="connsiteY7" fmla="*/ 1204919 h 1684480"/>
                  <a:gd name="connsiteX8" fmla="*/ 685805 w 1479884"/>
                  <a:gd name="connsiteY8" fmla="*/ 563569 h 1684480"/>
                  <a:gd name="connsiteX9" fmla="*/ 463555 w 1479884"/>
                  <a:gd name="connsiteY9" fmla="*/ 220669 h 1684480"/>
                  <a:gd name="connsiteX10" fmla="*/ 254005 w 1479884"/>
                  <a:gd name="connsiteY10" fmla="*/ 23819 h 1684480"/>
                  <a:gd name="connsiteX11" fmla="*/ 5 w 1479884"/>
                  <a:gd name="connsiteY11" fmla="*/ 23819 h 1684480"/>
                  <a:gd name="connsiteX0" fmla="*/ 5 w 1480264"/>
                  <a:gd name="connsiteY0" fmla="*/ 23819 h 1688534"/>
                  <a:gd name="connsiteX1" fmla="*/ 247655 w 1480264"/>
                  <a:gd name="connsiteY1" fmla="*/ 207969 h 1688534"/>
                  <a:gd name="connsiteX2" fmla="*/ 577855 w 1480264"/>
                  <a:gd name="connsiteY2" fmla="*/ 785819 h 1688534"/>
                  <a:gd name="connsiteX3" fmla="*/ 927105 w 1480264"/>
                  <a:gd name="connsiteY3" fmla="*/ 1452569 h 1688534"/>
                  <a:gd name="connsiteX4" fmla="*/ 1174755 w 1480264"/>
                  <a:gd name="connsiteY4" fmla="*/ 1655769 h 1688534"/>
                  <a:gd name="connsiteX5" fmla="*/ 1479555 w 1480264"/>
                  <a:gd name="connsiteY5" fmla="*/ 1662119 h 1688534"/>
                  <a:gd name="connsiteX6" fmla="*/ 1250955 w 1480264"/>
                  <a:gd name="connsiteY6" fmla="*/ 1535119 h 1688534"/>
                  <a:gd name="connsiteX7" fmla="*/ 996955 w 1480264"/>
                  <a:gd name="connsiteY7" fmla="*/ 1204919 h 1688534"/>
                  <a:gd name="connsiteX8" fmla="*/ 685805 w 1480264"/>
                  <a:gd name="connsiteY8" fmla="*/ 563569 h 1688534"/>
                  <a:gd name="connsiteX9" fmla="*/ 463555 w 1480264"/>
                  <a:gd name="connsiteY9" fmla="*/ 220669 h 1688534"/>
                  <a:gd name="connsiteX10" fmla="*/ 254005 w 1480264"/>
                  <a:gd name="connsiteY10" fmla="*/ 23819 h 1688534"/>
                  <a:gd name="connsiteX11" fmla="*/ 5 w 1480264"/>
                  <a:gd name="connsiteY11" fmla="*/ 23819 h 1688534"/>
                  <a:gd name="connsiteX0" fmla="*/ 5 w 1480264"/>
                  <a:gd name="connsiteY0" fmla="*/ 23819 h 1683288"/>
                  <a:gd name="connsiteX1" fmla="*/ 247655 w 1480264"/>
                  <a:gd name="connsiteY1" fmla="*/ 207969 h 1683288"/>
                  <a:gd name="connsiteX2" fmla="*/ 577855 w 1480264"/>
                  <a:gd name="connsiteY2" fmla="*/ 785819 h 1683288"/>
                  <a:gd name="connsiteX3" fmla="*/ 927105 w 1480264"/>
                  <a:gd name="connsiteY3" fmla="*/ 1452569 h 1683288"/>
                  <a:gd name="connsiteX4" fmla="*/ 1174755 w 1480264"/>
                  <a:gd name="connsiteY4" fmla="*/ 1655769 h 1683288"/>
                  <a:gd name="connsiteX5" fmla="*/ 1479555 w 1480264"/>
                  <a:gd name="connsiteY5" fmla="*/ 1662119 h 1683288"/>
                  <a:gd name="connsiteX6" fmla="*/ 1250955 w 1480264"/>
                  <a:gd name="connsiteY6" fmla="*/ 1535119 h 1683288"/>
                  <a:gd name="connsiteX7" fmla="*/ 996955 w 1480264"/>
                  <a:gd name="connsiteY7" fmla="*/ 1204919 h 1683288"/>
                  <a:gd name="connsiteX8" fmla="*/ 685805 w 1480264"/>
                  <a:gd name="connsiteY8" fmla="*/ 563569 h 1683288"/>
                  <a:gd name="connsiteX9" fmla="*/ 463555 w 1480264"/>
                  <a:gd name="connsiteY9" fmla="*/ 220669 h 1683288"/>
                  <a:gd name="connsiteX10" fmla="*/ 254005 w 1480264"/>
                  <a:gd name="connsiteY10" fmla="*/ 23819 h 1683288"/>
                  <a:gd name="connsiteX11" fmla="*/ 5 w 1480264"/>
                  <a:gd name="connsiteY11" fmla="*/ 23819 h 1683288"/>
                  <a:gd name="connsiteX0" fmla="*/ 5 w 1480264"/>
                  <a:gd name="connsiteY0" fmla="*/ 23819 h 1687537"/>
                  <a:gd name="connsiteX1" fmla="*/ 247655 w 1480264"/>
                  <a:gd name="connsiteY1" fmla="*/ 207969 h 1687537"/>
                  <a:gd name="connsiteX2" fmla="*/ 577855 w 1480264"/>
                  <a:gd name="connsiteY2" fmla="*/ 785819 h 1687537"/>
                  <a:gd name="connsiteX3" fmla="*/ 927105 w 1480264"/>
                  <a:gd name="connsiteY3" fmla="*/ 1452569 h 1687537"/>
                  <a:gd name="connsiteX4" fmla="*/ 1174755 w 1480264"/>
                  <a:gd name="connsiteY4" fmla="*/ 1655769 h 1687537"/>
                  <a:gd name="connsiteX5" fmla="*/ 1479555 w 1480264"/>
                  <a:gd name="connsiteY5" fmla="*/ 1662119 h 1687537"/>
                  <a:gd name="connsiteX6" fmla="*/ 1250955 w 1480264"/>
                  <a:gd name="connsiteY6" fmla="*/ 1535119 h 1687537"/>
                  <a:gd name="connsiteX7" fmla="*/ 996955 w 1480264"/>
                  <a:gd name="connsiteY7" fmla="*/ 1204919 h 1687537"/>
                  <a:gd name="connsiteX8" fmla="*/ 685805 w 1480264"/>
                  <a:gd name="connsiteY8" fmla="*/ 563569 h 1687537"/>
                  <a:gd name="connsiteX9" fmla="*/ 463555 w 1480264"/>
                  <a:gd name="connsiteY9" fmla="*/ 220669 h 1687537"/>
                  <a:gd name="connsiteX10" fmla="*/ 254005 w 1480264"/>
                  <a:gd name="connsiteY10" fmla="*/ 23819 h 1687537"/>
                  <a:gd name="connsiteX11" fmla="*/ 5 w 1480264"/>
                  <a:gd name="connsiteY11" fmla="*/ 23819 h 1687537"/>
                  <a:gd name="connsiteX0" fmla="*/ 5 w 1480264"/>
                  <a:gd name="connsiteY0" fmla="*/ 23819 h 1687537"/>
                  <a:gd name="connsiteX1" fmla="*/ 247655 w 1480264"/>
                  <a:gd name="connsiteY1" fmla="*/ 207969 h 1687537"/>
                  <a:gd name="connsiteX2" fmla="*/ 577855 w 1480264"/>
                  <a:gd name="connsiteY2" fmla="*/ 785819 h 1687537"/>
                  <a:gd name="connsiteX3" fmla="*/ 927105 w 1480264"/>
                  <a:gd name="connsiteY3" fmla="*/ 1452569 h 1687537"/>
                  <a:gd name="connsiteX4" fmla="*/ 1174755 w 1480264"/>
                  <a:gd name="connsiteY4" fmla="*/ 1655769 h 1687537"/>
                  <a:gd name="connsiteX5" fmla="*/ 1479555 w 1480264"/>
                  <a:gd name="connsiteY5" fmla="*/ 1662119 h 1687537"/>
                  <a:gd name="connsiteX6" fmla="*/ 1250955 w 1480264"/>
                  <a:gd name="connsiteY6" fmla="*/ 1535119 h 1687537"/>
                  <a:gd name="connsiteX7" fmla="*/ 996955 w 1480264"/>
                  <a:gd name="connsiteY7" fmla="*/ 1204919 h 1687537"/>
                  <a:gd name="connsiteX8" fmla="*/ 685805 w 1480264"/>
                  <a:gd name="connsiteY8" fmla="*/ 563569 h 1687537"/>
                  <a:gd name="connsiteX9" fmla="*/ 463555 w 1480264"/>
                  <a:gd name="connsiteY9" fmla="*/ 220669 h 1687537"/>
                  <a:gd name="connsiteX10" fmla="*/ 254005 w 1480264"/>
                  <a:gd name="connsiteY10" fmla="*/ 23819 h 1687537"/>
                  <a:gd name="connsiteX11" fmla="*/ 5 w 1480264"/>
                  <a:gd name="connsiteY11" fmla="*/ 23819 h 1687537"/>
                  <a:gd name="connsiteX0" fmla="*/ 5 w 1480888"/>
                  <a:gd name="connsiteY0" fmla="*/ 23819 h 1675332"/>
                  <a:gd name="connsiteX1" fmla="*/ 247655 w 1480888"/>
                  <a:gd name="connsiteY1" fmla="*/ 207969 h 1675332"/>
                  <a:gd name="connsiteX2" fmla="*/ 577855 w 1480888"/>
                  <a:gd name="connsiteY2" fmla="*/ 785819 h 1675332"/>
                  <a:gd name="connsiteX3" fmla="*/ 927105 w 1480888"/>
                  <a:gd name="connsiteY3" fmla="*/ 1452569 h 1675332"/>
                  <a:gd name="connsiteX4" fmla="*/ 1143799 w 1480888"/>
                  <a:gd name="connsiteY4" fmla="*/ 1634338 h 1675332"/>
                  <a:gd name="connsiteX5" fmla="*/ 1479555 w 1480888"/>
                  <a:gd name="connsiteY5" fmla="*/ 1662119 h 1675332"/>
                  <a:gd name="connsiteX6" fmla="*/ 1250955 w 1480888"/>
                  <a:gd name="connsiteY6" fmla="*/ 1535119 h 1675332"/>
                  <a:gd name="connsiteX7" fmla="*/ 996955 w 1480888"/>
                  <a:gd name="connsiteY7" fmla="*/ 1204919 h 1675332"/>
                  <a:gd name="connsiteX8" fmla="*/ 685805 w 1480888"/>
                  <a:gd name="connsiteY8" fmla="*/ 563569 h 1675332"/>
                  <a:gd name="connsiteX9" fmla="*/ 463555 w 1480888"/>
                  <a:gd name="connsiteY9" fmla="*/ 220669 h 1675332"/>
                  <a:gd name="connsiteX10" fmla="*/ 254005 w 1480888"/>
                  <a:gd name="connsiteY10" fmla="*/ 23819 h 1675332"/>
                  <a:gd name="connsiteX11" fmla="*/ 5 w 1480888"/>
                  <a:gd name="connsiteY11" fmla="*/ 23819 h 1675332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299"/>
                  <a:gd name="connsiteX1" fmla="*/ 247655 w 1480888"/>
                  <a:gd name="connsiteY1" fmla="*/ 207969 h 1671299"/>
                  <a:gd name="connsiteX2" fmla="*/ 577855 w 1480888"/>
                  <a:gd name="connsiteY2" fmla="*/ 785819 h 1671299"/>
                  <a:gd name="connsiteX3" fmla="*/ 903292 w 1480888"/>
                  <a:gd name="connsiteY3" fmla="*/ 1404944 h 1671299"/>
                  <a:gd name="connsiteX4" fmla="*/ 1143799 w 1480888"/>
                  <a:gd name="connsiteY4" fmla="*/ 1634338 h 1671299"/>
                  <a:gd name="connsiteX5" fmla="*/ 1479555 w 1480888"/>
                  <a:gd name="connsiteY5" fmla="*/ 1662119 h 1671299"/>
                  <a:gd name="connsiteX6" fmla="*/ 1250955 w 1480888"/>
                  <a:gd name="connsiteY6" fmla="*/ 1535119 h 1671299"/>
                  <a:gd name="connsiteX7" fmla="*/ 996955 w 1480888"/>
                  <a:gd name="connsiteY7" fmla="*/ 1204919 h 1671299"/>
                  <a:gd name="connsiteX8" fmla="*/ 685805 w 1480888"/>
                  <a:gd name="connsiteY8" fmla="*/ 563569 h 1671299"/>
                  <a:gd name="connsiteX9" fmla="*/ 463555 w 1480888"/>
                  <a:gd name="connsiteY9" fmla="*/ 220669 h 1671299"/>
                  <a:gd name="connsiteX10" fmla="*/ 254005 w 1480888"/>
                  <a:gd name="connsiteY10" fmla="*/ 23819 h 1671299"/>
                  <a:gd name="connsiteX11" fmla="*/ 5 w 1480888"/>
                  <a:gd name="connsiteY11" fmla="*/ 23819 h 1671299"/>
                  <a:gd name="connsiteX0" fmla="*/ 5 w 1479555"/>
                  <a:gd name="connsiteY0" fmla="*/ 23819 h 1671299"/>
                  <a:gd name="connsiteX1" fmla="*/ 247655 w 1479555"/>
                  <a:gd name="connsiteY1" fmla="*/ 207969 h 1671299"/>
                  <a:gd name="connsiteX2" fmla="*/ 577855 w 1479555"/>
                  <a:gd name="connsiteY2" fmla="*/ 785819 h 1671299"/>
                  <a:gd name="connsiteX3" fmla="*/ 903292 w 1479555"/>
                  <a:gd name="connsiteY3" fmla="*/ 1404944 h 1671299"/>
                  <a:gd name="connsiteX4" fmla="*/ 1143799 w 1479555"/>
                  <a:gd name="connsiteY4" fmla="*/ 1634338 h 1671299"/>
                  <a:gd name="connsiteX5" fmla="*/ 1479555 w 1479555"/>
                  <a:gd name="connsiteY5" fmla="*/ 1662119 h 1671299"/>
                  <a:gd name="connsiteX6" fmla="*/ 1250955 w 1479555"/>
                  <a:gd name="connsiteY6" fmla="*/ 1535119 h 1671299"/>
                  <a:gd name="connsiteX7" fmla="*/ 996955 w 1479555"/>
                  <a:gd name="connsiteY7" fmla="*/ 1204919 h 1671299"/>
                  <a:gd name="connsiteX8" fmla="*/ 685805 w 1479555"/>
                  <a:gd name="connsiteY8" fmla="*/ 563569 h 1671299"/>
                  <a:gd name="connsiteX9" fmla="*/ 463555 w 1479555"/>
                  <a:gd name="connsiteY9" fmla="*/ 220669 h 1671299"/>
                  <a:gd name="connsiteX10" fmla="*/ 254005 w 1479555"/>
                  <a:gd name="connsiteY10" fmla="*/ 23819 h 1671299"/>
                  <a:gd name="connsiteX11" fmla="*/ 5 w 1479555"/>
                  <a:gd name="connsiteY11" fmla="*/ 23819 h 1671299"/>
                  <a:gd name="connsiteX0" fmla="*/ 5 w 1479555"/>
                  <a:gd name="connsiteY0" fmla="*/ 23819 h 1672354"/>
                  <a:gd name="connsiteX1" fmla="*/ 247655 w 1479555"/>
                  <a:gd name="connsiteY1" fmla="*/ 207969 h 1672354"/>
                  <a:gd name="connsiteX2" fmla="*/ 577855 w 1479555"/>
                  <a:gd name="connsiteY2" fmla="*/ 785819 h 1672354"/>
                  <a:gd name="connsiteX3" fmla="*/ 903292 w 1479555"/>
                  <a:gd name="connsiteY3" fmla="*/ 1404944 h 1672354"/>
                  <a:gd name="connsiteX4" fmla="*/ 1143799 w 1479555"/>
                  <a:gd name="connsiteY4" fmla="*/ 1634338 h 1672354"/>
                  <a:gd name="connsiteX5" fmla="*/ 1479555 w 1479555"/>
                  <a:gd name="connsiteY5" fmla="*/ 1662119 h 1672354"/>
                  <a:gd name="connsiteX6" fmla="*/ 1250955 w 1479555"/>
                  <a:gd name="connsiteY6" fmla="*/ 1535119 h 1672354"/>
                  <a:gd name="connsiteX7" fmla="*/ 996955 w 1479555"/>
                  <a:gd name="connsiteY7" fmla="*/ 1204919 h 1672354"/>
                  <a:gd name="connsiteX8" fmla="*/ 685805 w 1479555"/>
                  <a:gd name="connsiteY8" fmla="*/ 563569 h 1672354"/>
                  <a:gd name="connsiteX9" fmla="*/ 463555 w 1479555"/>
                  <a:gd name="connsiteY9" fmla="*/ 220669 h 1672354"/>
                  <a:gd name="connsiteX10" fmla="*/ 254005 w 1479555"/>
                  <a:gd name="connsiteY10" fmla="*/ 23819 h 1672354"/>
                  <a:gd name="connsiteX11" fmla="*/ 5 w 1479555"/>
                  <a:gd name="connsiteY11" fmla="*/ 23819 h 1672354"/>
                  <a:gd name="connsiteX0" fmla="*/ 5 w 1479555"/>
                  <a:gd name="connsiteY0" fmla="*/ 23819 h 1668138"/>
                  <a:gd name="connsiteX1" fmla="*/ 247655 w 1479555"/>
                  <a:gd name="connsiteY1" fmla="*/ 207969 h 1668138"/>
                  <a:gd name="connsiteX2" fmla="*/ 577855 w 1479555"/>
                  <a:gd name="connsiteY2" fmla="*/ 785819 h 1668138"/>
                  <a:gd name="connsiteX3" fmla="*/ 903292 w 1479555"/>
                  <a:gd name="connsiteY3" fmla="*/ 1404944 h 1668138"/>
                  <a:gd name="connsiteX4" fmla="*/ 1143799 w 1479555"/>
                  <a:gd name="connsiteY4" fmla="*/ 1634338 h 1668138"/>
                  <a:gd name="connsiteX5" fmla="*/ 1479555 w 1479555"/>
                  <a:gd name="connsiteY5" fmla="*/ 1662119 h 1668138"/>
                  <a:gd name="connsiteX6" fmla="*/ 1250955 w 1479555"/>
                  <a:gd name="connsiteY6" fmla="*/ 1535119 h 1668138"/>
                  <a:gd name="connsiteX7" fmla="*/ 996955 w 1479555"/>
                  <a:gd name="connsiteY7" fmla="*/ 1204919 h 1668138"/>
                  <a:gd name="connsiteX8" fmla="*/ 685805 w 1479555"/>
                  <a:gd name="connsiteY8" fmla="*/ 563569 h 1668138"/>
                  <a:gd name="connsiteX9" fmla="*/ 463555 w 1479555"/>
                  <a:gd name="connsiteY9" fmla="*/ 220669 h 1668138"/>
                  <a:gd name="connsiteX10" fmla="*/ 254005 w 1479555"/>
                  <a:gd name="connsiteY10" fmla="*/ 23819 h 1668138"/>
                  <a:gd name="connsiteX11" fmla="*/ 5 w 1479555"/>
                  <a:gd name="connsiteY11" fmla="*/ 23819 h 1668138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22380 w 1479555"/>
                  <a:gd name="connsiteY6" fmla="*/ 1489875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82667 w 1479555"/>
                  <a:gd name="connsiteY7" fmla="*/ 1171582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7008"/>
                  <a:gd name="connsiteX1" fmla="*/ 247655 w 1479555"/>
                  <a:gd name="connsiteY1" fmla="*/ 207969 h 1667008"/>
                  <a:gd name="connsiteX2" fmla="*/ 577855 w 1479555"/>
                  <a:gd name="connsiteY2" fmla="*/ 785819 h 1667008"/>
                  <a:gd name="connsiteX3" fmla="*/ 889004 w 1479555"/>
                  <a:gd name="connsiteY3" fmla="*/ 1378750 h 1667008"/>
                  <a:gd name="connsiteX4" fmla="*/ 1143799 w 1479555"/>
                  <a:gd name="connsiteY4" fmla="*/ 1634338 h 1667008"/>
                  <a:gd name="connsiteX5" fmla="*/ 1479555 w 1479555"/>
                  <a:gd name="connsiteY5" fmla="*/ 1662119 h 1667008"/>
                  <a:gd name="connsiteX6" fmla="*/ 1210473 w 1479555"/>
                  <a:gd name="connsiteY6" fmla="*/ 1487494 h 1667008"/>
                  <a:gd name="connsiteX7" fmla="*/ 982667 w 1479555"/>
                  <a:gd name="connsiteY7" fmla="*/ 1171582 h 1667008"/>
                  <a:gd name="connsiteX8" fmla="*/ 685805 w 1479555"/>
                  <a:gd name="connsiteY8" fmla="*/ 563569 h 1667008"/>
                  <a:gd name="connsiteX9" fmla="*/ 463555 w 1479555"/>
                  <a:gd name="connsiteY9" fmla="*/ 220669 h 1667008"/>
                  <a:gd name="connsiteX10" fmla="*/ 254005 w 1479555"/>
                  <a:gd name="connsiteY10" fmla="*/ 23819 h 1667008"/>
                  <a:gd name="connsiteX11" fmla="*/ 5 w 1479555"/>
                  <a:gd name="connsiteY11" fmla="*/ 23819 h 1667008"/>
                  <a:gd name="connsiteX0" fmla="*/ 5 w 1479555"/>
                  <a:gd name="connsiteY0" fmla="*/ 23819 h 1668039"/>
                  <a:gd name="connsiteX1" fmla="*/ 247655 w 1479555"/>
                  <a:gd name="connsiteY1" fmla="*/ 207969 h 1668039"/>
                  <a:gd name="connsiteX2" fmla="*/ 577855 w 1479555"/>
                  <a:gd name="connsiteY2" fmla="*/ 785819 h 1668039"/>
                  <a:gd name="connsiteX3" fmla="*/ 889004 w 1479555"/>
                  <a:gd name="connsiteY3" fmla="*/ 1378750 h 1668039"/>
                  <a:gd name="connsiteX4" fmla="*/ 1155705 w 1479555"/>
                  <a:gd name="connsiteY4" fmla="*/ 1636720 h 1668039"/>
                  <a:gd name="connsiteX5" fmla="*/ 1479555 w 1479555"/>
                  <a:gd name="connsiteY5" fmla="*/ 1662119 h 1668039"/>
                  <a:gd name="connsiteX6" fmla="*/ 1210473 w 1479555"/>
                  <a:gd name="connsiteY6" fmla="*/ 1487494 h 1668039"/>
                  <a:gd name="connsiteX7" fmla="*/ 982667 w 1479555"/>
                  <a:gd name="connsiteY7" fmla="*/ 1171582 h 1668039"/>
                  <a:gd name="connsiteX8" fmla="*/ 685805 w 1479555"/>
                  <a:gd name="connsiteY8" fmla="*/ 563569 h 1668039"/>
                  <a:gd name="connsiteX9" fmla="*/ 463555 w 1479555"/>
                  <a:gd name="connsiteY9" fmla="*/ 220669 h 1668039"/>
                  <a:gd name="connsiteX10" fmla="*/ 254005 w 1479555"/>
                  <a:gd name="connsiteY10" fmla="*/ 23819 h 1668039"/>
                  <a:gd name="connsiteX11" fmla="*/ 5 w 1479555"/>
                  <a:gd name="connsiteY11" fmla="*/ 23819 h 1668039"/>
                  <a:gd name="connsiteX0" fmla="*/ 5 w 1479555"/>
                  <a:gd name="connsiteY0" fmla="*/ 23819 h 1668039"/>
                  <a:gd name="connsiteX1" fmla="*/ 247655 w 1479555"/>
                  <a:gd name="connsiteY1" fmla="*/ 207969 h 1668039"/>
                  <a:gd name="connsiteX2" fmla="*/ 577855 w 1479555"/>
                  <a:gd name="connsiteY2" fmla="*/ 785819 h 1668039"/>
                  <a:gd name="connsiteX3" fmla="*/ 889004 w 1479555"/>
                  <a:gd name="connsiteY3" fmla="*/ 1378750 h 1668039"/>
                  <a:gd name="connsiteX4" fmla="*/ 1155705 w 1479555"/>
                  <a:gd name="connsiteY4" fmla="*/ 1636720 h 1668039"/>
                  <a:gd name="connsiteX5" fmla="*/ 1479555 w 1479555"/>
                  <a:gd name="connsiteY5" fmla="*/ 1662119 h 1668039"/>
                  <a:gd name="connsiteX6" fmla="*/ 1210473 w 1479555"/>
                  <a:gd name="connsiteY6" fmla="*/ 1487494 h 1668039"/>
                  <a:gd name="connsiteX7" fmla="*/ 982667 w 1479555"/>
                  <a:gd name="connsiteY7" fmla="*/ 1171582 h 1668039"/>
                  <a:gd name="connsiteX8" fmla="*/ 685805 w 1479555"/>
                  <a:gd name="connsiteY8" fmla="*/ 563569 h 1668039"/>
                  <a:gd name="connsiteX9" fmla="*/ 463555 w 1479555"/>
                  <a:gd name="connsiteY9" fmla="*/ 220669 h 1668039"/>
                  <a:gd name="connsiteX10" fmla="*/ 254005 w 1479555"/>
                  <a:gd name="connsiteY10" fmla="*/ 23819 h 1668039"/>
                  <a:gd name="connsiteX11" fmla="*/ 5 w 1479555"/>
                  <a:gd name="connsiteY11" fmla="*/ 23819 h 1668039"/>
                  <a:gd name="connsiteX0" fmla="*/ 5 w 1479555"/>
                  <a:gd name="connsiteY0" fmla="*/ 22951 h 1667171"/>
                  <a:gd name="connsiteX1" fmla="*/ 247655 w 1479555"/>
                  <a:gd name="connsiteY1" fmla="*/ 207101 h 1667171"/>
                  <a:gd name="connsiteX2" fmla="*/ 577855 w 1479555"/>
                  <a:gd name="connsiteY2" fmla="*/ 784951 h 1667171"/>
                  <a:gd name="connsiteX3" fmla="*/ 889004 w 1479555"/>
                  <a:gd name="connsiteY3" fmla="*/ 1377882 h 1667171"/>
                  <a:gd name="connsiteX4" fmla="*/ 1155705 w 1479555"/>
                  <a:gd name="connsiteY4" fmla="*/ 1635852 h 1667171"/>
                  <a:gd name="connsiteX5" fmla="*/ 1479555 w 1479555"/>
                  <a:gd name="connsiteY5" fmla="*/ 1661251 h 1667171"/>
                  <a:gd name="connsiteX6" fmla="*/ 1210473 w 1479555"/>
                  <a:gd name="connsiteY6" fmla="*/ 1486626 h 1667171"/>
                  <a:gd name="connsiteX7" fmla="*/ 982667 w 1479555"/>
                  <a:gd name="connsiteY7" fmla="*/ 1170714 h 1667171"/>
                  <a:gd name="connsiteX8" fmla="*/ 685805 w 1479555"/>
                  <a:gd name="connsiteY8" fmla="*/ 562701 h 1667171"/>
                  <a:gd name="connsiteX9" fmla="*/ 463555 w 1479555"/>
                  <a:gd name="connsiteY9" fmla="*/ 219801 h 1667171"/>
                  <a:gd name="connsiteX10" fmla="*/ 254005 w 1479555"/>
                  <a:gd name="connsiteY10" fmla="*/ 22951 h 1667171"/>
                  <a:gd name="connsiteX11" fmla="*/ 5 w 1479555"/>
                  <a:gd name="connsiteY11" fmla="*/ 22951 h 1667171"/>
                  <a:gd name="connsiteX0" fmla="*/ 5 w 1479555"/>
                  <a:gd name="connsiteY0" fmla="*/ 15634 h 1659854"/>
                  <a:gd name="connsiteX1" fmla="*/ 247655 w 1479555"/>
                  <a:gd name="connsiteY1" fmla="*/ 199784 h 1659854"/>
                  <a:gd name="connsiteX2" fmla="*/ 577855 w 1479555"/>
                  <a:gd name="connsiteY2" fmla="*/ 777634 h 1659854"/>
                  <a:gd name="connsiteX3" fmla="*/ 889004 w 1479555"/>
                  <a:gd name="connsiteY3" fmla="*/ 1370565 h 1659854"/>
                  <a:gd name="connsiteX4" fmla="*/ 1155705 w 1479555"/>
                  <a:gd name="connsiteY4" fmla="*/ 1628535 h 1659854"/>
                  <a:gd name="connsiteX5" fmla="*/ 1479555 w 1479555"/>
                  <a:gd name="connsiteY5" fmla="*/ 1653934 h 1659854"/>
                  <a:gd name="connsiteX6" fmla="*/ 1210473 w 1479555"/>
                  <a:gd name="connsiteY6" fmla="*/ 1479309 h 1659854"/>
                  <a:gd name="connsiteX7" fmla="*/ 982667 w 1479555"/>
                  <a:gd name="connsiteY7" fmla="*/ 1163397 h 1659854"/>
                  <a:gd name="connsiteX8" fmla="*/ 685805 w 1479555"/>
                  <a:gd name="connsiteY8" fmla="*/ 555384 h 1659854"/>
                  <a:gd name="connsiteX9" fmla="*/ 463555 w 1479555"/>
                  <a:gd name="connsiteY9" fmla="*/ 212484 h 1659854"/>
                  <a:gd name="connsiteX10" fmla="*/ 254005 w 1479555"/>
                  <a:gd name="connsiteY10" fmla="*/ 15634 h 1659854"/>
                  <a:gd name="connsiteX11" fmla="*/ 5 w 1479555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77850 w 1479550"/>
                  <a:gd name="connsiteY2" fmla="*/ 767721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1690 h 1645910"/>
                  <a:gd name="connsiteX1" fmla="*/ 247650 w 1479550"/>
                  <a:gd name="connsiteY1" fmla="*/ 185840 h 1645910"/>
                  <a:gd name="connsiteX2" fmla="*/ 587375 w 1479550"/>
                  <a:gd name="connsiteY2" fmla="*/ 761309 h 1645910"/>
                  <a:gd name="connsiteX3" fmla="*/ 888999 w 1479550"/>
                  <a:gd name="connsiteY3" fmla="*/ 1356621 h 1645910"/>
                  <a:gd name="connsiteX4" fmla="*/ 1155700 w 1479550"/>
                  <a:gd name="connsiteY4" fmla="*/ 1614591 h 1645910"/>
                  <a:gd name="connsiteX5" fmla="*/ 1479550 w 1479550"/>
                  <a:gd name="connsiteY5" fmla="*/ 1639990 h 1645910"/>
                  <a:gd name="connsiteX6" fmla="*/ 1210468 w 1479550"/>
                  <a:gd name="connsiteY6" fmla="*/ 1465365 h 1645910"/>
                  <a:gd name="connsiteX7" fmla="*/ 982662 w 1479550"/>
                  <a:gd name="connsiteY7" fmla="*/ 1149453 h 1645910"/>
                  <a:gd name="connsiteX8" fmla="*/ 685800 w 1479550"/>
                  <a:gd name="connsiteY8" fmla="*/ 541440 h 1645910"/>
                  <a:gd name="connsiteX9" fmla="*/ 463550 w 1479550"/>
                  <a:gd name="connsiteY9" fmla="*/ 198540 h 1645910"/>
                  <a:gd name="connsiteX10" fmla="*/ 294481 w 1479550"/>
                  <a:gd name="connsiteY10" fmla="*/ 32647 h 1645910"/>
                  <a:gd name="connsiteX11" fmla="*/ 0 w 1479550"/>
                  <a:gd name="connsiteY11" fmla="*/ 1690 h 1645910"/>
                  <a:gd name="connsiteX0" fmla="*/ 0 w 1479550"/>
                  <a:gd name="connsiteY0" fmla="*/ 2861 h 1647081"/>
                  <a:gd name="connsiteX1" fmla="*/ 247650 w 1479550"/>
                  <a:gd name="connsiteY1" fmla="*/ 187011 h 1647081"/>
                  <a:gd name="connsiteX2" fmla="*/ 587375 w 1479550"/>
                  <a:gd name="connsiteY2" fmla="*/ 762480 h 1647081"/>
                  <a:gd name="connsiteX3" fmla="*/ 888999 w 1479550"/>
                  <a:gd name="connsiteY3" fmla="*/ 1357792 h 1647081"/>
                  <a:gd name="connsiteX4" fmla="*/ 1155700 w 1479550"/>
                  <a:gd name="connsiteY4" fmla="*/ 1615762 h 1647081"/>
                  <a:gd name="connsiteX5" fmla="*/ 1479550 w 1479550"/>
                  <a:gd name="connsiteY5" fmla="*/ 1641161 h 1647081"/>
                  <a:gd name="connsiteX6" fmla="*/ 1210468 w 1479550"/>
                  <a:gd name="connsiteY6" fmla="*/ 1466536 h 1647081"/>
                  <a:gd name="connsiteX7" fmla="*/ 982662 w 1479550"/>
                  <a:gd name="connsiteY7" fmla="*/ 1150624 h 1647081"/>
                  <a:gd name="connsiteX8" fmla="*/ 685800 w 1479550"/>
                  <a:gd name="connsiteY8" fmla="*/ 542611 h 1647081"/>
                  <a:gd name="connsiteX9" fmla="*/ 463550 w 1479550"/>
                  <a:gd name="connsiteY9" fmla="*/ 199711 h 1647081"/>
                  <a:gd name="connsiteX10" fmla="*/ 294481 w 1479550"/>
                  <a:gd name="connsiteY10" fmla="*/ 33818 h 1647081"/>
                  <a:gd name="connsiteX11" fmla="*/ 0 w 1479550"/>
                  <a:gd name="connsiteY11" fmla="*/ 2861 h 1647081"/>
                  <a:gd name="connsiteX0" fmla="*/ 0 w 1472406"/>
                  <a:gd name="connsiteY0" fmla="*/ 1995 h 1643834"/>
                  <a:gd name="connsiteX1" fmla="*/ 240506 w 1472406"/>
                  <a:gd name="connsiteY1" fmla="*/ 183764 h 1643834"/>
                  <a:gd name="connsiteX2" fmla="*/ 580231 w 1472406"/>
                  <a:gd name="connsiteY2" fmla="*/ 759233 h 1643834"/>
                  <a:gd name="connsiteX3" fmla="*/ 881855 w 1472406"/>
                  <a:gd name="connsiteY3" fmla="*/ 1354545 h 1643834"/>
                  <a:gd name="connsiteX4" fmla="*/ 1148556 w 1472406"/>
                  <a:gd name="connsiteY4" fmla="*/ 1612515 h 1643834"/>
                  <a:gd name="connsiteX5" fmla="*/ 1472406 w 1472406"/>
                  <a:gd name="connsiteY5" fmla="*/ 1637914 h 1643834"/>
                  <a:gd name="connsiteX6" fmla="*/ 1203324 w 1472406"/>
                  <a:gd name="connsiteY6" fmla="*/ 1463289 h 1643834"/>
                  <a:gd name="connsiteX7" fmla="*/ 975518 w 1472406"/>
                  <a:gd name="connsiteY7" fmla="*/ 1147377 h 1643834"/>
                  <a:gd name="connsiteX8" fmla="*/ 678656 w 1472406"/>
                  <a:gd name="connsiteY8" fmla="*/ 539364 h 1643834"/>
                  <a:gd name="connsiteX9" fmla="*/ 456406 w 1472406"/>
                  <a:gd name="connsiteY9" fmla="*/ 196464 h 1643834"/>
                  <a:gd name="connsiteX10" fmla="*/ 287337 w 1472406"/>
                  <a:gd name="connsiteY10" fmla="*/ 30571 h 1643834"/>
                  <a:gd name="connsiteX11" fmla="*/ 0 w 1472406"/>
                  <a:gd name="connsiteY11" fmla="*/ 1995 h 1643834"/>
                  <a:gd name="connsiteX0" fmla="*/ 0 w 1472406"/>
                  <a:gd name="connsiteY0" fmla="*/ 4054 h 1645893"/>
                  <a:gd name="connsiteX1" fmla="*/ 240506 w 1472406"/>
                  <a:gd name="connsiteY1" fmla="*/ 185823 h 1645893"/>
                  <a:gd name="connsiteX2" fmla="*/ 580231 w 1472406"/>
                  <a:gd name="connsiteY2" fmla="*/ 761292 h 1645893"/>
                  <a:gd name="connsiteX3" fmla="*/ 881855 w 1472406"/>
                  <a:gd name="connsiteY3" fmla="*/ 1356604 h 1645893"/>
                  <a:gd name="connsiteX4" fmla="*/ 1148556 w 1472406"/>
                  <a:gd name="connsiteY4" fmla="*/ 1614574 h 1645893"/>
                  <a:gd name="connsiteX5" fmla="*/ 1472406 w 1472406"/>
                  <a:gd name="connsiteY5" fmla="*/ 1639973 h 1645893"/>
                  <a:gd name="connsiteX6" fmla="*/ 1203324 w 1472406"/>
                  <a:gd name="connsiteY6" fmla="*/ 1465348 h 1645893"/>
                  <a:gd name="connsiteX7" fmla="*/ 975518 w 1472406"/>
                  <a:gd name="connsiteY7" fmla="*/ 1149436 h 1645893"/>
                  <a:gd name="connsiteX8" fmla="*/ 678656 w 1472406"/>
                  <a:gd name="connsiteY8" fmla="*/ 541423 h 1645893"/>
                  <a:gd name="connsiteX9" fmla="*/ 456406 w 1472406"/>
                  <a:gd name="connsiteY9" fmla="*/ 198523 h 1645893"/>
                  <a:gd name="connsiteX10" fmla="*/ 287337 w 1472406"/>
                  <a:gd name="connsiteY10" fmla="*/ 32630 h 1645893"/>
                  <a:gd name="connsiteX11" fmla="*/ 0 w 1472406"/>
                  <a:gd name="connsiteY11" fmla="*/ 4054 h 1645893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87337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87337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94481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8020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8020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5646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8383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2853 h 1644692"/>
                  <a:gd name="connsiteX1" fmla="*/ 281781 w 1472406"/>
                  <a:gd name="connsiteY1" fmla="*/ 244947 h 1644692"/>
                  <a:gd name="connsiteX2" fmla="*/ 602456 w 1472406"/>
                  <a:gd name="connsiteY2" fmla="*/ 820416 h 1644692"/>
                  <a:gd name="connsiteX3" fmla="*/ 881855 w 1472406"/>
                  <a:gd name="connsiteY3" fmla="*/ 1355403 h 1644692"/>
                  <a:gd name="connsiteX4" fmla="*/ 1148556 w 1472406"/>
                  <a:gd name="connsiteY4" fmla="*/ 1613373 h 1644692"/>
                  <a:gd name="connsiteX5" fmla="*/ 1472406 w 1472406"/>
                  <a:gd name="connsiteY5" fmla="*/ 1638772 h 1644692"/>
                  <a:gd name="connsiteX6" fmla="*/ 1203324 w 1472406"/>
                  <a:gd name="connsiteY6" fmla="*/ 1467322 h 1644692"/>
                  <a:gd name="connsiteX7" fmla="*/ 965993 w 1472406"/>
                  <a:gd name="connsiteY7" fmla="*/ 1148235 h 1644692"/>
                  <a:gd name="connsiteX8" fmla="*/ 678656 w 1472406"/>
                  <a:gd name="connsiteY8" fmla="*/ 540222 h 1644692"/>
                  <a:gd name="connsiteX9" fmla="*/ 462756 w 1472406"/>
                  <a:gd name="connsiteY9" fmla="*/ 190972 h 1644692"/>
                  <a:gd name="connsiteX10" fmla="*/ 294481 w 1472406"/>
                  <a:gd name="connsiteY10" fmla="*/ 31429 h 1644692"/>
                  <a:gd name="connsiteX11" fmla="*/ 0 w 1472406"/>
                  <a:gd name="connsiteY11" fmla="*/ 2853 h 1644692"/>
                  <a:gd name="connsiteX0" fmla="*/ 0 w 1472406"/>
                  <a:gd name="connsiteY0" fmla="*/ 5607 h 1647446"/>
                  <a:gd name="connsiteX1" fmla="*/ 281781 w 1472406"/>
                  <a:gd name="connsiteY1" fmla="*/ 247701 h 1647446"/>
                  <a:gd name="connsiteX2" fmla="*/ 602456 w 1472406"/>
                  <a:gd name="connsiteY2" fmla="*/ 823170 h 1647446"/>
                  <a:gd name="connsiteX3" fmla="*/ 881855 w 1472406"/>
                  <a:gd name="connsiteY3" fmla="*/ 1358157 h 1647446"/>
                  <a:gd name="connsiteX4" fmla="*/ 1148556 w 1472406"/>
                  <a:gd name="connsiteY4" fmla="*/ 1616127 h 1647446"/>
                  <a:gd name="connsiteX5" fmla="*/ 1472406 w 1472406"/>
                  <a:gd name="connsiteY5" fmla="*/ 1641526 h 1647446"/>
                  <a:gd name="connsiteX6" fmla="*/ 1203324 w 1472406"/>
                  <a:gd name="connsiteY6" fmla="*/ 1470076 h 1647446"/>
                  <a:gd name="connsiteX7" fmla="*/ 965993 w 1472406"/>
                  <a:gd name="connsiteY7" fmla="*/ 1150989 h 1647446"/>
                  <a:gd name="connsiteX8" fmla="*/ 678656 w 1472406"/>
                  <a:gd name="connsiteY8" fmla="*/ 542976 h 1647446"/>
                  <a:gd name="connsiteX9" fmla="*/ 462756 w 1472406"/>
                  <a:gd name="connsiteY9" fmla="*/ 193726 h 1647446"/>
                  <a:gd name="connsiteX10" fmla="*/ 294481 w 1472406"/>
                  <a:gd name="connsiteY10" fmla="*/ 34183 h 1647446"/>
                  <a:gd name="connsiteX11" fmla="*/ 0 w 1472406"/>
                  <a:gd name="connsiteY11" fmla="*/ 5607 h 1647446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3537 h 1645376"/>
                  <a:gd name="connsiteX1" fmla="*/ 281781 w 1472406"/>
                  <a:gd name="connsiteY1" fmla="*/ 245631 h 1645376"/>
                  <a:gd name="connsiteX2" fmla="*/ 602456 w 1472406"/>
                  <a:gd name="connsiteY2" fmla="*/ 821100 h 1645376"/>
                  <a:gd name="connsiteX3" fmla="*/ 881855 w 1472406"/>
                  <a:gd name="connsiteY3" fmla="*/ 1356087 h 1645376"/>
                  <a:gd name="connsiteX4" fmla="*/ 1148556 w 1472406"/>
                  <a:gd name="connsiteY4" fmla="*/ 1614057 h 1645376"/>
                  <a:gd name="connsiteX5" fmla="*/ 1472406 w 1472406"/>
                  <a:gd name="connsiteY5" fmla="*/ 1639456 h 1645376"/>
                  <a:gd name="connsiteX6" fmla="*/ 1203324 w 1472406"/>
                  <a:gd name="connsiteY6" fmla="*/ 1468006 h 1645376"/>
                  <a:gd name="connsiteX7" fmla="*/ 965993 w 1472406"/>
                  <a:gd name="connsiteY7" fmla="*/ 1148919 h 1645376"/>
                  <a:gd name="connsiteX8" fmla="*/ 678656 w 1472406"/>
                  <a:gd name="connsiteY8" fmla="*/ 540906 h 1645376"/>
                  <a:gd name="connsiteX9" fmla="*/ 462756 w 1472406"/>
                  <a:gd name="connsiteY9" fmla="*/ 191656 h 1645376"/>
                  <a:gd name="connsiteX10" fmla="*/ 294481 w 1472406"/>
                  <a:gd name="connsiteY10" fmla="*/ 32113 h 1645376"/>
                  <a:gd name="connsiteX11" fmla="*/ 0 w 1472406"/>
                  <a:gd name="connsiteY11" fmla="*/ 3537 h 1645376"/>
                  <a:gd name="connsiteX0" fmla="*/ 0 w 1472406"/>
                  <a:gd name="connsiteY0" fmla="*/ 5178 h 1647017"/>
                  <a:gd name="connsiteX1" fmla="*/ 281781 w 1472406"/>
                  <a:gd name="connsiteY1" fmla="*/ 247272 h 1647017"/>
                  <a:gd name="connsiteX2" fmla="*/ 602456 w 1472406"/>
                  <a:gd name="connsiteY2" fmla="*/ 822741 h 1647017"/>
                  <a:gd name="connsiteX3" fmla="*/ 881855 w 1472406"/>
                  <a:gd name="connsiteY3" fmla="*/ 1357728 h 1647017"/>
                  <a:gd name="connsiteX4" fmla="*/ 1148556 w 1472406"/>
                  <a:gd name="connsiteY4" fmla="*/ 1615698 h 1647017"/>
                  <a:gd name="connsiteX5" fmla="*/ 1472406 w 1472406"/>
                  <a:gd name="connsiteY5" fmla="*/ 1641097 h 1647017"/>
                  <a:gd name="connsiteX6" fmla="*/ 1203324 w 1472406"/>
                  <a:gd name="connsiteY6" fmla="*/ 1469647 h 1647017"/>
                  <a:gd name="connsiteX7" fmla="*/ 965993 w 1472406"/>
                  <a:gd name="connsiteY7" fmla="*/ 1150560 h 1647017"/>
                  <a:gd name="connsiteX8" fmla="*/ 678656 w 1472406"/>
                  <a:gd name="connsiteY8" fmla="*/ 542547 h 1647017"/>
                  <a:gd name="connsiteX9" fmla="*/ 462756 w 1472406"/>
                  <a:gd name="connsiteY9" fmla="*/ 193297 h 1647017"/>
                  <a:gd name="connsiteX10" fmla="*/ 294481 w 1472406"/>
                  <a:gd name="connsiteY10" fmla="*/ 33754 h 1647017"/>
                  <a:gd name="connsiteX11" fmla="*/ 0 w 1472406"/>
                  <a:gd name="connsiteY11" fmla="*/ 5178 h 1647017"/>
                  <a:gd name="connsiteX0" fmla="*/ 0 w 1472406"/>
                  <a:gd name="connsiteY0" fmla="*/ 3245 h 1645084"/>
                  <a:gd name="connsiteX1" fmla="*/ 281781 w 1472406"/>
                  <a:gd name="connsiteY1" fmla="*/ 245339 h 1645084"/>
                  <a:gd name="connsiteX2" fmla="*/ 602456 w 1472406"/>
                  <a:gd name="connsiteY2" fmla="*/ 820808 h 1645084"/>
                  <a:gd name="connsiteX3" fmla="*/ 881855 w 1472406"/>
                  <a:gd name="connsiteY3" fmla="*/ 1355795 h 1645084"/>
                  <a:gd name="connsiteX4" fmla="*/ 1148556 w 1472406"/>
                  <a:gd name="connsiteY4" fmla="*/ 1613765 h 1645084"/>
                  <a:gd name="connsiteX5" fmla="*/ 1472406 w 1472406"/>
                  <a:gd name="connsiteY5" fmla="*/ 1639164 h 1645084"/>
                  <a:gd name="connsiteX6" fmla="*/ 1203324 w 1472406"/>
                  <a:gd name="connsiteY6" fmla="*/ 1467714 h 1645084"/>
                  <a:gd name="connsiteX7" fmla="*/ 965993 w 1472406"/>
                  <a:gd name="connsiteY7" fmla="*/ 1148627 h 1645084"/>
                  <a:gd name="connsiteX8" fmla="*/ 678656 w 1472406"/>
                  <a:gd name="connsiteY8" fmla="*/ 540614 h 1645084"/>
                  <a:gd name="connsiteX9" fmla="*/ 436562 w 1472406"/>
                  <a:gd name="connsiteY9" fmla="*/ 205652 h 1645084"/>
                  <a:gd name="connsiteX10" fmla="*/ 294481 w 1472406"/>
                  <a:gd name="connsiteY10" fmla="*/ 31821 h 1645084"/>
                  <a:gd name="connsiteX11" fmla="*/ 0 w 1472406"/>
                  <a:gd name="connsiteY11" fmla="*/ 3245 h 1645084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5607 h 1647446"/>
                  <a:gd name="connsiteX1" fmla="*/ 281781 w 1472406"/>
                  <a:gd name="connsiteY1" fmla="*/ 247701 h 1647446"/>
                  <a:gd name="connsiteX2" fmla="*/ 602456 w 1472406"/>
                  <a:gd name="connsiteY2" fmla="*/ 823170 h 1647446"/>
                  <a:gd name="connsiteX3" fmla="*/ 881855 w 1472406"/>
                  <a:gd name="connsiteY3" fmla="*/ 1358157 h 1647446"/>
                  <a:gd name="connsiteX4" fmla="*/ 1148556 w 1472406"/>
                  <a:gd name="connsiteY4" fmla="*/ 1616127 h 1647446"/>
                  <a:gd name="connsiteX5" fmla="*/ 1472406 w 1472406"/>
                  <a:gd name="connsiteY5" fmla="*/ 1641526 h 1647446"/>
                  <a:gd name="connsiteX6" fmla="*/ 1203324 w 1472406"/>
                  <a:gd name="connsiteY6" fmla="*/ 1470076 h 1647446"/>
                  <a:gd name="connsiteX7" fmla="*/ 965993 w 1472406"/>
                  <a:gd name="connsiteY7" fmla="*/ 1150989 h 1647446"/>
                  <a:gd name="connsiteX8" fmla="*/ 678656 w 1472406"/>
                  <a:gd name="connsiteY8" fmla="*/ 542976 h 1647446"/>
                  <a:gd name="connsiteX9" fmla="*/ 477043 w 1472406"/>
                  <a:gd name="connsiteY9" fmla="*/ 212776 h 1647446"/>
                  <a:gd name="connsiteX10" fmla="*/ 294481 w 1472406"/>
                  <a:gd name="connsiteY10" fmla="*/ 34183 h 1647446"/>
                  <a:gd name="connsiteX11" fmla="*/ 0 w 1472406"/>
                  <a:gd name="connsiteY11" fmla="*/ 5607 h 1647446"/>
                  <a:gd name="connsiteX0" fmla="*/ 0 w 1472406"/>
                  <a:gd name="connsiteY0" fmla="*/ 7012 h 1648851"/>
                  <a:gd name="connsiteX1" fmla="*/ 281781 w 1472406"/>
                  <a:gd name="connsiteY1" fmla="*/ 249106 h 1648851"/>
                  <a:gd name="connsiteX2" fmla="*/ 602456 w 1472406"/>
                  <a:gd name="connsiteY2" fmla="*/ 824575 h 1648851"/>
                  <a:gd name="connsiteX3" fmla="*/ 881855 w 1472406"/>
                  <a:gd name="connsiteY3" fmla="*/ 1359562 h 1648851"/>
                  <a:gd name="connsiteX4" fmla="*/ 1148556 w 1472406"/>
                  <a:gd name="connsiteY4" fmla="*/ 1617532 h 1648851"/>
                  <a:gd name="connsiteX5" fmla="*/ 1472406 w 1472406"/>
                  <a:gd name="connsiteY5" fmla="*/ 1642931 h 1648851"/>
                  <a:gd name="connsiteX6" fmla="*/ 1203324 w 1472406"/>
                  <a:gd name="connsiteY6" fmla="*/ 1471481 h 1648851"/>
                  <a:gd name="connsiteX7" fmla="*/ 965993 w 1472406"/>
                  <a:gd name="connsiteY7" fmla="*/ 1152394 h 1648851"/>
                  <a:gd name="connsiteX8" fmla="*/ 678656 w 1472406"/>
                  <a:gd name="connsiteY8" fmla="*/ 544381 h 1648851"/>
                  <a:gd name="connsiteX9" fmla="*/ 477043 w 1472406"/>
                  <a:gd name="connsiteY9" fmla="*/ 214181 h 1648851"/>
                  <a:gd name="connsiteX10" fmla="*/ 294481 w 1472406"/>
                  <a:gd name="connsiteY10" fmla="*/ 35588 h 1648851"/>
                  <a:gd name="connsiteX11" fmla="*/ 0 w 1472406"/>
                  <a:gd name="connsiteY11" fmla="*/ 7012 h 1648851"/>
                  <a:gd name="connsiteX0" fmla="*/ 0 w 1472406"/>
                  <a:gd name="connsiteY0" fmla="*/ 3858 h 1645697"/>
                  <a:gd name="connsiteX1" fmla="*/ 281781 w 1472406"/>
                  <a:gd name="connsiteY1" fmla="*/ 245952 h 1645697"/>
                  <a:gd name="connsiteX2" fmla="*/ 602456 w 1472406"/>
                  <a:gd name="connsiteY2" fmla="*/ 821421 h 1645697"/>
                  <a:gd name="connsiteX3" fmla="*/ 881855 w 1472406"/>
                  <a:gd name="connsiteY3" fmla="*/ 1356408 h 1645697"/>
                  <a:gd name="connsiteX4" fmla="*/ 1148556 w 1472406"/>
                  <a:gd name="connsiteY4" fmla="*/ 1614378 h 1645697"/>
                  <a:gd name="connsiteX5" fmla="*/ 1472406 w 1472406"/>
                  <a:gd name="connsiteY5" fmla="*/ 1639777 h 1645697"/>
                  <a:gd name="connsiteX6" fmla="*/ 1203324 w 1472406"/>
                  <a:gd name="connsiteY6" fmla="*/ 1468327 h 1645697"/>
                  <a:gd name="connsiteX7" fmla="*/ 965993 w 1472406"/>
                  <a:gd name="connsiteY7" fmla="*/ 1149240 h 1645697"/>
                  <a:gd name="connsiteX8" fmla="*/ 678656 w 1472406"/>
                  <a:gd name="connsiteY8" fmla="*/ 541227 h 1645697"/>
                  <a:gd name="connsiteX9" fmla="*/ 477043 w 1472406"/>
                  <a:gd name="connsiteY9" fmla="*/ 211027 h 1645697"/>
                  <a:gd name="connsiteX10" fmla="*/ 294481 w 1472406"/>
                  <a:gd name="connsiteY10" fmla="*/ 32434 h 1645697"/>
                  <a:gd name="connsiteX11" fmla="*/ 0 w 1472406"/>
                  <a:gd name="connsiteY11" fmla="*/ 3858 h 1645697"/>
                  <a:gd name="connsiteX0" fmla="*/ 0 w 1472406"/>
                  <a:gd name="connsiteY0" fmla="*/ 6289 h 1648128"/>
                  <a:gd name="connsiteX1" fmla="*/ 281781 w 1472406"/>
                  <a:gd name="connsiteY1" fmla="*/ 248383 h 1648128"/>
                  <a:gd name="connsiteX2" fmla="*/ 602456 w 1472406"/>
                  <a:gd name="connsiteY2" fmla="*/ 823852 h 1648128"/>
                  <a:gd name="connsiteX3" fmla="*/ 881855 w 1472406"/>
                  <a:gd name="connsiteY3" fmla="*/ 1358839 h 1648128"/>
                  <a:gd name="connsiteX4" fmla="*/ 1148556 w 1472406"/>
                  <a:gd name="connsiteY4" fmla="*/ 1616809 h 1648128"/>
                  <a:gd name="connsiteX5" fmla="*/ 1472406 w 1472406"/>
                  <a:gd name="connsiteY5" fmla="*/ 1642208 h 1648128"/>
                  <a:gd name="connsiteX6" fmla="*/ 1203324 w 1472406"/>
                  <a:gd name="connsiteY6" fmla="*/ 1470758 h 1648128"/>
                  <a:gd name="connsiteX7" fmla="*/ 965993 w 1472406"/>
                  <a:gd name="connsiteY7" fmla="*/ 1151671 h 1648128"/>
                  <a:gd name="connsiteX8" fmla="*/ 678656 w 1472406"/>
                  <a:gd name="connsiteY8" fmla="*/ 543658 h 1648128"/>
                  <a:gd name="connsiteX9" fmla="*/ 477043 w 1472406"/>
                  <a:gd name="connsiteY9" fmla="*/ 213458 h 1648128"/>
                  <a:gd name="connsiteX10" fmla="*/ 294481 w 1472406"/>
                  <a:gd name="connsiteY10" fmla="*/ 34865 h 1648128"/>
                  <a:gd name="connsiteX11" fmla="*/ 0 w 1472406"/>
                  <a:gd name="connsiteY11" fmla="*/ 6289 h 1648128"/>
                  <a:gd name="connsiteX0" fmla="*/ 0 w 1472406"/>
                  <a:gd name="connsiteY0" fmla="*/ 6289 h 1648128"/>
                  <a:gd name="connsiteX1" fmla="*/ 281781 w 1472406"/>
                  <a:gd name="connsiteY1" fmla="*/ 248383 h 1648128"/>
                  <a:gd name="connsiteX2" fmla="*/ 602456 w 1472406"/>
                  <a:gd name="connsiteY2" fmla="*/ 823852 h 1648128"/>
                  <a:gd name="connsiteX3" fmla="*/ 881855 w 1472406"/>
                  <a:gd name="connsiteY3" fmla="*/ 1358839 h 1648128"/>
                  <a:gd name="connsiteX4" fmla="*/ 1148556 w 1472406"/>
                  <a:gd name="connsiteY4" fmla="*/ 1616809 h 1648128"/>
                  <a:gd name="connsiteX5" fmla="*/ 1472406 w 1472406"/>
                  <a:gd name="connsiteY5" fmla="*/ 1642208 h 1648128"/>
                  <a:gd name="connsiteX6" fmla="*/ 1203324 w 1472406"/>
                  <a:gd name="connsiteY6" fmla="*/ 1470758 h 1648128"/>
                  <a:gd name="connsiteX7" fmla="*/ 965993 w 1472406"/>
                  <a:gd name="connsiteY7" fmla="*/ 1151671 h 1648128"/>
                  <a:gd name="connsiteX8" fmla="*/ 678656 w 1472406"/>
                  <a:gd name="connsiteY8" fmla="*/ 543658 h 1648128"/>
                  <a:gd name="connsiteX9" fmla="*/ 477043 w 1472406"/>
                  <a:gd name="connsiteY9" fmla="*/ 213458 h 1648128"/>
                  <a:gd name="connsiteX10" fmla="*/ 294481 w 1472406"/>
                  <a:gd name="connsiteY10" fmla="*/ 34865 h 1648128"/>
                  <a:gd name="connsiteX11" fmla="*/ 0 w 1472406"/>
                  <a:gd name="connsiteY11" fmla="*/ 6289 h 1648128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770 h 1646609"/>
                  <a:gd name="connsiteX1" fmla="*/ 281781 w 1472406"/>
                  <a:gd name="connsiteY1" fmla="*/ 246864 h 1646609"/>
                  <a:gd name="connsiteX2" fmla="*/ 602456 w 1472406"/>
                  <a:gd name="connsiteY2" fmla="*/ 822333 h 1646609"/>
                  <a:gd name="connsiteX3" fmla="*/ 881855 w 1472406"/>
                  <a:gd name="connsiteY3" fmla="*/ 1357320 h 1646609"/>
                  <a:gd name="connsiteX4" fmla="*/ 1148556 w 1472406"/>
                  <a:gd name="connsiteY4" fmla="*/ 1615290 h 1646609"/>
                  <a:gd name="connsiteX5" fmla="*/ 1472406 w 1472406"/>
                  <a:gd name="connsiteY5" fmla="*/ 1640689 h 1646609"/>
                  <a:gd name="connsiteX6" fmla="*/ 1203324 w 1472406"/>
                  <a:gd name="connsiteY6" fmla="*/ 1469239 h 1646609"/>
                  <a:gd name="connsiteX7" fmla="*/ 965993 w 1472406"/>
                  <a:gd name="connsiteY7" fmla="*/ 1150152 h 1646609"/>
                  <a:gd name="connsiteX8" fmla="*/ 678656 w 1472406"/>
                  <a:gd name="connsiteY8" fmla="*/ 542139 h 1646609"/>
                  <a:gd name="connsiteX9" fmla="*/ 493712 w 1472406"/>
                  <a:gd name="connsiteY9" fmla="*/ 235752 h 1646609"/>
                  <a:gd name="connsiteX10" fmla="*/ 294481 w 1472406"/>
                  <a:gd name="connsiteY10" fmla="*/ 33346 h 1646609"/>
                  <a:gd name="connsiteX11" fmla="*/ 0 w 1472406"/>
                  <a:gd name="connsiteY11" fmla="*/ 4770 h 1646609"/>
                  <a:gd name="connsiteX0" fmla="*/ 0 w 1472406"/>
                  <a:gd name="connsiteY0" fmla="*/ 2853 h 1644692"/>
                  <a:gd name="connsiteX1" fmla="*/ 281781 w 1472406"/>
                  <a:gd name="connsiteY1" fmla="*/ 244947 h 1644692"/>
                  <a:gd name="connsiteX2" fmla="*/ 602456 w 1472406"/>
                  <a:gd name="connsiteY2" fmla="*/ 820416 h 1644692"/>
                  <a:gd name="connsiteX3" fmla="*/ 881855 w 1472406"/>
                  <a:gd name="connsiteY3" fmla="*/ 1355403 h 1644692"/>
                  <a:gd name="connsiteX4" fmla="*/ 1148556 w 1472406"/>
                  <a:gd name="connsiteY4" fmla="*/ 1613373 h 1644692"/>
                  <a:gd name="connsiteX5" fmla="*/ 1472406 w 1472406"/>
                  <a:gd name="connsiteY5" fmla="*/ 1638772 h 1644692"/>
                  <a:gd name="connsiteX6" fmla="*/ 1203324 w 1472406"/>
                  <a:gd name="connsiteY6" fmla="*/ 1467322 h 1644692"/>
                  <a:gd name="connsiteX7" fmla="*/ 965993 w 1472406"/>
                  <a:gd name="connsiteY7" fmla="*/ 1148235 h 1644692"/>
                  <a:gd name="connsiteX8" fmla="*/ 678656 w 1472406"/>
                  <a:gd name="connsiteY8" fmla="*/ 540222 h 1644692"/>
                  <a:gd name="connsiteX9" fmla="*/ 493712 w 1472406"/>
                  <a:gd name="connsiteY9" fmla="*/ 233835 h 1644692"/>
                  <a:gd name="connsiteX10" fmla="*/ 294481 w 1472406"/>
                  <a:gd name="connsiteY10" fmla="*/ 31429 h 1644692"/>
                  <a:gd name="connsiteX11" fmla="*/ 0 w 1472406"/>
                  <a:gd name="connsiteY11" fmla="*/ 2853 h 1644692"/>
                  <a:gd name="connsiteX0" fmla="*/ 0 w 1472406"/>
                  <a:gd name="connsiteY0" fmla="*/ 1945 h 1643784"/>
                  <a:gd name="connsiteX1" fmla="*/ 281781 w 1472406"/>
                  <a:gd name="connsiteY1" fmla="*/ 244039 h 1643784"/>
                  <a:gd name="connsiteX2" fmla="*/ 602456 w 1472406"/>
                  <a:gd name="connsiteY2" fmla="*/ 819508 h 1643784"/>
                  <a:gd name="connsiteX3" fmla="*/ 881855 w 1472406"/>
                  <a:gd name="connsiteY3" fmla="*/ 1354495 h 1643784"/>
                  <a:gd name="connsiteX4" fmla="*/ 1148556 w 1472406"/>
                  <a:gd name="connsiteY4" fmla="*/ 1612465 h 1643784"/>
                  <a:gd name="connsiteX5" fmla="*/ 1472406 w 1472406"/>
                  <a:gd name="connsiteY5" fmla="*/ 1637864 h 1643784"/>
                  <a:gd name="connsiteX6" fmla="*/ 1203324 w 1472406"/>
                  <a:gd name="connsiteY6" fmla="*/ 1466414 h 1643784"/>
                  <a:gd name="connsiteX7" fmla="*/ 965993 w 1472406"/>
                  <a:gd name="connsiteY7" fmla="*/ 1147327 h 1643784"/>
                  <a:gd name="connsiteX8" fmla="*/ 678656 w 1472406"/>
                  <a:gd name="connsiteY8" fmla="*/ 539314 h 1643784"/>
                  <a:gd name="connsiteX9" fmla="*/ 493712 w 1472406"/>
                  <a:gd name="connsiteY9" fmla="*/ 232927 h 1643784"/>
                  <a:gd name="connsiteX10" fmla="*/ 306387 w 1472406"/>
                  <a:gd name="connsiteY10" fmla="*/ 37665 h 1643784"/>
                  <a:gd name="connsiteX11" fmla="*/ 0 w 1472406"/>
                  <a:gd name="connsiteY11" fmla="*/ 1945 h 1643784"/>
                  <a:gd name="connsiteX0" fmla="*/ 0 w 1472406"/>
                  <a:gd name="connsiteY0" fmla="*/ 2734 h 1644573"/>
                  <a:gd name="connsiteX1" fmla="*/ 281781 w 1472406"/>
                  <a:gd name="connsiteY1" fmla="*/ 244828 h 1644573"/>
                  <a:gd name="connsiteX2" fmla="*/ 602456 w 1472406"/>
                  <a:gd name="connsiteY2" fmla="*/ 820297 h 1644573"/>
                  <a:gd name="connsiteX3" fmla="*/ 881855 w 1472406"/>
                  <a:gd name="connsiteY3" fmla="*/ 1355284 h 1644573"/>
                  <a:gd name="connsiteX4" fmla="*/ 1148556 w 1472406"/>
                  <a:gd name="connsiteY4" fmla="*/ 1613254 h 1644573"/>
                  <a:gd name="connsiteX5" fmla="*/ 1472406 w 1472406"/>
                  <a:gd name="connsiteY5" fmla="*/ 1638653 h 1644573"/>
                  <a:gd name="connsiteX6" fmla="*/ 1203324 w 1472406"/>
                  <a:gd name="connsiteY6" fmla="*/ 1467203 h 1644573"/>
                  <a:gd name="connsiteX7" fmla="*/ 965993 w 1472406"/>
                  <a:gd name="connsiteY7" fmla="*/ 1148116 h 1644573"/>
                  <a:gd name="connsiteX8" fmla="*/ 678656 w 1472406"/>
                  <a:gd name="connsiteY8" fmla="*/ 540103 h 1644573"/>
                  <a:gd name="connsiteX9" fmla="*/ 493712 w 1472406"/>
                  <a:gd name="connsiteY9" fmla="*/ 233716 h 1644573"/>
                  <a:gd name="connsiteX10" fmla="*/ 306387 w 1472406"/>
                  <a:gd name="connsiteY10" fmla="*/ 38454 h 1644573"/>
                  <a:gd name="connsiteX11" fmla="*/ 0 w 1472406"/>
                  <a:gd name="connsiteY11" fmla="*/ 2734 h 1644573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6475"/>
                  <a:gd name="connsiteX1" fmla="*/ 281781 w 1472406"/>
                  <a:gd name="connsiteY1" fmla="*/ 244262 h 1646475"/>
                  <a:gd name="connsiteX2" fmla="*/ 602456 w 1472406"/>
                  <a:gd name="connsiteY2" fmla="*/ 819731 h 1646475"/>
                  <a:gd name="connsiteX3" fmla="*/ 881855 w 1472406"/>
                  <a:gd name="connsiteY3" fmla="*/ 1354718 h 1646475"/>
                  <a:gd name="connsiteX4" fmla="*/ 1148556 w 1472406"/>
                  <a:gd name="connsiteY4" fmla="*/ 1612688 h 1646475"/>
                  <a:gd name="connsiteX5" fmla="*/ 1472406 w 1472406"/>
                  <a:gd name="connsiteY5" fmla="*/ 1640468 h 1646475"/>
                  <a:gd name="connsiteX6" fmla="*/ 1203324 w 1472406"/>
                  <a:gd name="connsiteY6" fmla="*/ 1466637 h 1646475"/>
                  <a:gd name="connsiteX7" fmla="*/ 965993 w 1472406"/>
                  <a:gd name="connsiteY7" fmla="*/ 1147550 h 1646475"/>
                  <a:gd name="connsiteX8" fmla="*/ 678656 w 1472406"/>
                  <a:gd name="connsiteY8" fmla="*/ 539537 h 1646475"/>
                  <a:gd name="connsiteX9" fmla="*/ 493712 w 1472406"/>
                  <a:gd name="connsiteY9" fmla="*/ 233150 h 1646475"/>
                  <a:gd name="connsiteX10" fmla="*/ 306387 w 1472406"/>
                  <a:gd name="connsiteY10" fmla="*/ 37888 h 1646475"/>
                  <a:gd name="connsiteX11" fmla="*/ 0 w 1472406"/>
                  <a:gd name="connsiteY11" fmla="*/ 2168 h 1646475"/>
                  <a:gd name="connsiteX0" fmla="*/ 0 w 1472406"/>
                  <a:gd name="connsiteY0" fmla="*/ 2168 h 1646475"/>
                  <a:gd name="connsiteX1" fmla="*/ 281781 w 1472406"/>
                  <a:gd name="connsiteY1" fmla="*/ 244262 h 1646475"/>
                  <a:gd name="connsiteX2" fmla="*/ 602456 w 1472406"/>
                  <a:gd name="connsiteY2" fmla="*/ 819731 h 1646475"/>
                  <a:gd name="connsiteX3" fmla="*/ 881855 w 1472406"/>
                  <a:gd name="connsiteY3" fmla="*/ 1354718 h 1646475"/>
                  <a:gd name="connsiteX4" fmla="*/ 1148556 w 1472406"/>
                  <a:gd name="connsiteY4" fmla="*/ 1612688 h 1646475"/>
                  <a:gd name="connsiteX5" fmla="*/ 1472406 w 1472406"/>
                  <a:gd name="connsiteY5" fmla="*/ 1640468 h 1646475"/>
                  <a:gd name="connsiteX6" fmla="*/ 1203324 w 1472406"/>
                  <a:gd name="connsiteY6" fmla="*/ 1466637 h 1646475"/>
                  <a:gd name="connsiteX7" fmla="*/ 965993 w 1472406"/>
                  <a:gd name="connsiteY7" fmla="*/ 1147550 h 1646475"/>
                  <a:gd name="connsiteX8" fmla="*/ 678656 w 1472406"/>
                  <a:gd name="connsiteY8" fmla="*/ 539537 h 1646475"/>
                  <a:gd name="connsiteX9" fmla="*/ 493712 w 1472406"/>
                  <a:gd name="connsiteY9" fmla="*/ 233150 h 1646475"/>
                  <a:gd name="connsiteX10" fmla="*/ 306387 w 1472406"/>
                  <a:gd name="connsiteY10" fmla="*/ 37888 h 1646475"/>
                  <a:gd name="connsiteX11" fmla="*/ 0 w 147240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203324 w 1491456"/>
                  <a:gd name="connsiteY6" fmla="*/ 1466637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203324 w 1491456"/>
                  <a:gd name="connsiteY6" fmla="*/ 1466637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2368 w 1491456"/>
                  <a:gd name="connsiteY6" fmla="*/ 1452349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0858"/>
                  <a:gd name="connsiteX1" fmla="*/ 281781 w 1491456"/>
                  <a:gd name="connsiteY1" fmla="*/ 244262 h 1640858"/>
                  <a:gd name="connsiteX2" fmla="*/ 602456 w 1491456"/>
                  <a:gd name="connsiteY2" fmla="*/ 819731 h 1640858"/>
                  <a:gd name="connsiteX3" fmla="*/ 881855 w 1491456"/>
                  <a:gd name="connsiteY3" fmla="*/ 1354718 h 1640858"/>
                  <a:gd name="connsiteX4" fmla="*/ 1148556 w 1491456"/>
                  <a:gd name="connsiteY4" fmla="*/ 1612688 h 1640858"/>
                  <a:gd name="connsiteX5" fmla="*/ 1491456 w 1491456"/>
                  <a:gd name="connsiteY5" fmla="*/ 1630943 h 1640858"/>
                  <a:gd name="connsiteX6" fmla="*/ 1167605 w 1491456"/>
                  <a:gd name="connsiteY6" fmla="*/ 1435681 h 1640858"/>
                  <a:gd name="connsiteX7" fmla="*/ 965993 w 1491456"/>
                  <a:gd name="connsiteY7" fmla="*/ 1147550 h 1640858"/>
                  <a:gd name="connsiteX8" fmla="*/ 678656 w 1491456"/>
                  <a:gd name="connsiteY8" fmla="*/ 539537 h 1640858"/>
                  <a:gd name="connsiteX9" fmla="*/ 493712 w 1491456"/>
                  <a:gd name="connsiteY9" fmla="*/ 233150 h 1640858"/>
                  <a:gd name="connsiteX10" fmla="*/ 306387 w 1491456"/>
                  <a:gd name="connsiteY10" fmla="*/ 37888 h 1640858"/>
                  <a:gd name="connsiteX11" fmla="*/ 0 w 1491456"/>
                  <a:gd name="connsiteY11" fmla="*/ 2168 h 1640858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5223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7790"/>
                  <a:gd name="connsiteX1" fmla="*/ 281781 w 1491456"/>
                  <a:gd name="connsiteY1" fmla="*/ 244262 h 1647790"/>
                  <a:gd name="connsiteX2" fmla="*/ 602456 w 1491456"/>
                  <a:gd name="connsiteY2" fmla="*/ 819731 h 1647790"/>
                  <a:gd name="connsiteX3" fmla="*/ 881855 w 1491456"/>
                  <a:gd name="connsiteY3" fmla="*/ 1354718 h 1647790"/>
                  <a:gd name="connsiteX4" fmla="*/ 1148556 w 1491456"/>
                  <a:gd name="connsiteY4" fmla="*/ 1612688 h 1647790"/>
                  <a:gd name="connsiteX5" fmla="*/ 1491456 w 1491456"/>
                  <a:gd name="connsiteY5" fmla="*/ 1633324 h 1647790"/>
                  <a:gd name="connsiteX6" fmla="*/ 1165223 w 1491456"/>
                  <a:gd name="connsiteY6" fmla="*/ 1435681 h 1647790"/>
                  <a:gd name="connsiteX7" fmla="*/ 965993 w 1491456"/>
                  <a:gd name="connsiteY7" fmla="*/ 1147550 h 1647790"/>
                  <a:gd name="connsiteX8" fmla="*/ 678656 w 1491456"/>
                  <a:gd name="connsiteY8" fmla="*/ 539537 h 1647790"/>
                  <a:gd name="connsiteX9" fmla="*/ 493712 w 1491456"/>
                  <a:gd name="connsiteY9" fmla="*/ 233150 h 1647790"/>
                  <a:gd name="connsiteX10" fmla="*/ 306387 w 1491456"/>
                  <a:gd name="connsiteY10" fmla="*/ 37888 h 1647790"/>
                  <a:gd name="connsiteX11" fmla="*/ 0 w 1491456"/>
                  <a:gd name="connsiteY11" fmla="*/ 2168 h 1647790"/>
                  <a:gd name="connsiteX0" fmla="*/ 0 w 1500981"/>
                  <a:gd name="connsiteY0" fmla="*/ 2168 h 1652581"/>
                  <a:gd name="connsiteX1" fmla="*/ 281781 w 1500981"/>
                  <a:gd name="connsiteY1" fmla="*/ 244262 h 1652581"/>
                  <a:gd name="connsiteX2" fmla="*/ 602456 w 1500981"/>
                  <a:gd name="connsiteY2" fmla="*/ 819731 h 1652581"/>
                  <a:gd name="connsiteX3" fmla="*/ 881855 w 1500981"/>
                  <a:gd name="connsiteY3" fmla="*/ 1354718 h 1652581"/>
                  <a:gd name="connsiteX4" fmla="*/ 1148556 w 1500981"/>
                  <a:gd name="connsiteY4" fmla="*/ 1612688 h 1652581"/>
                  <a:gd name="connsiteX5" fmla="*/ 1500981 w 1500981"/>
                  <a:gd name="connsiteY5" fmla="*/ 1640468 h 1652581"/>
                  <a:gd name="connsiteX6" fmla="*/ 1165223 w 1500981"/>
                  <a:gd name="connsiteY6" fmla="*/ 1435681 h 1652581"/>
                  <a:gd name="connsiteX7" fmla="*/ 965993 w 1500981"/>
                  <a:gd name="connsiteY7" fmla="*/ 1147550 h 1652581"/>
                  <a:gd name="connsiteX8" fmla="*/ 678656 w 1500981"/>
                  <a:gd name="connsiteY8" fmla="*/ 539537 h 1652581"/>
                  <a:gd name="connsiteX9" fmla="*/ 493712 w 1500981"/>
                  <a:gd name="connsiteY9" fmla="*/ 233150 h 1652581"/>
                  <a:gd name="connsiteX10" fmla="*/ 306387 w 1500981"/>
                  <a:gd name="connsiteY10" fmla="*/ 37888 h 1652581"/>
                  <a:gd name="connsiteX11" fmla="*/ 0 w 1500981"/>
                  <a:gd name="connsiteY11" fmla="*/ 2168 h 1652581"/>
                  <a:gd name="connsiteX0" fmla="*/ 0 w 1498600"/>
                  <a:gd name="connsiteY0" fmla="*/ 2168 h 1647791"/>
                  <a:gd name="connsiteX1" fmla="*/ 281781 w 1498600"/>
                  <a:gd name="connsiteY1" fmla="*/ 244262 h 1647791"/>
                  <a:gd name="connsiteX2" fmla="*/ 602456 w 1498600"/>
                  <a:gd name="connsiteY2" fmla="*/ 819731 h 1647791"/>
                  <a:gd name="connsiteX3" fmla="*/ 881855 w 1498600"/>
                  <a:gd name="connsiteY3" fmla="*/ 1354718 h 1647791"/>
                  <a:gd name="connsiteX4" fmla="*/ 1148556 w 1498600"/>
                  <a:gd name="connsiteY4" fmla="*/ 1612688 h 1647791"/>
                  <a:gd name="connsiteX5" fmla="*/ 1498600 w 1498600"/>
                  <a:gd name="connsiteY5" fmla="*/ 1633325 h 1647791"/>
                  <a:gd name="connsiteX6" fmla="*/ 1165223 w 1498600"/>
                  <a:gd name="connsiteY6" fmla="*/ 1435681 h 1647791"/>
                  <a:gd name="connsiteX7" fmla="*/ 965993 w 1498600"/>
                  <a:gd name="connsiteY7" fmla="*/ 1147550 h 1647791"/>
                  <a:gd name="connsiteX8" fmla="*/ 678656 w 1498600"/>
                  <a:gd name="connsiteY8" fmla="*/ 539537 h 1647791"/>
                  <a:gd name="connsiteX9" fmla="*/ 493712 w 1498600"/>
                  <a:gd name="connsiteY9" fmla="*/ 233150 h 1647791"/>
                  <a:gd name="connsiteX10" fmla="*/ 306387 w 1498600"/>
                  <a:gd name="connsiteY10" fmla="*/ 37888 h 1647791"/>
                  <a:gd name="connsiteX11" fmla="*/ 0 w 1498600"/>
                  <a:gd name="connsiteY11" fmla="*/ 2168 h 1647791"/>
                  <a:gd name="connsiteX0" fmla="*/ 0 w 1498600"/>
                  <a:gd name="connsiteY0" fmla="*/ 2168 h 1646818"/>
                  <a:gd name="connsiteX1" fmla="*/ 281781 w 1498600"/>
                  <a:gd name="connsiteY1" fmla="*/ 244262 h 1646818"/>
                  <a:gd name="connsiteX2" fmla="*/ 602456 w 1498600"/>
                  <a:gd name="connsiteY2" fmla="*/ 819731 h 1646818"/>
                  <a:gd name="connsiteX3" fmla="*/ 881855 w 1498600"/>
                  <a:gd name="connsiteY3" fmla="*/ 1354718 h 1646818"/>
                  <a:gd name="connsiteX4" fmla="*/ 1148556 w 1498600"/>
                  <a:gd name="connsiteY4" fmla="*/ 1612688 h 1646818"/>
                  <a:gd name="connsiteX5" fmla="*/ 1498600 w 1498600"/>
                  <a:gd name="connsiteY5" fmla="*/ 1633325 h 1646818"/>
                  <a:gd name="connsiteX6" fmla="*/ 1165223 w 1498600"/>
                  <a:gd name="connsiteY6" fmla="*/ 1435681 h 1646818"/>
                  <a:gd name="connsiteX7" fmla="*/ 965993 w 1498600"/>
                  <a:gd name="connsiteY7" fmla="*/ 1147550 h 1646818"/>
                  <a:gd name="connsiteX8" fmla="*/ 678656 w 1498600"/>
                  <a:gd name="connsiteY8" fmla="*/ 539537 h 1646818"/>
                  <a:gd name="connsiteX9" fmla="*/ 493712 w 1498600"/>
                  <a:gd name="connsiteY9" fmla="*/ 233150 h 1646818"/>
                  <a:gd name="connsiteX10" fmla="*/ 306387 w 1498600"/>
                  <a:gd name="connsiteY10" fmla="*/ 37888 h 1646818"/>
                  <a:gd name="connsiteX11" fmla="*/ 0 w 1498600"/>
                  <a:gd name="connsiteY11" fmla="*/ 2168 h 1646818"/>
                  <a:gd name="connsiteX0" fmla="*/ 0 w 1498600"/>
                  <a:gd name="connsiteY0" fmla="*/ 2168 h 1646818"/>
                  <a:gd name="connsiteX1" fmla="*/ 281781 w 1498600"/>
                  <a:gd name="connsiteY1" fmla="*/ 244262 h 1646818"/>
                  <a:gd name="connsiteX2" fmla="*/ 602456 w 1498600"/>
                  <a:gd name="connsiteY2" fmla="*/ 819731 h 1646818"/>
                  <a:gd name="connsiteX3" fmla="*/ 881855 w 1498600"/>
                  <a:gd name="connsiteY3" fmla="*/ 1354718 h 1646818"/>
                  <a:gd name="connsiteX4" fmla="*/ 1148556 w 1498600"/>
                  <a:gd name="connsiteY4" fmla="*/ 1612688 h 1646818"/>
                  <a:gd name="connsiteX5" fmla="*/ 1498600 w 1498600"/>
                  <a:gd name="connsiteY5" fmla="*/ 1633325 h 1646818"/>
                  <a:gd name="connsiteX6" fmla="*/ 1165223 w 1498600"/>
                  <a:gd name="connsiteY6" fmla="*/ 1435681 h 1646818"/>
                  <a:gd name="connsiteX7" fmla="*/ 965993 w 1498600"/>
                  <a:gd name="connsiteY7" fmla="*/ 1147550 h 1646818"/>
                  <a:gd name="connsiteX8" fmla="*/ 678656 w 1498600"/>
                  <a:gd name="connsiteY8" fmla="*/ 539537 h 1646818"/>
                  <a:gd name="connsiteX9" fmla="*/ 493712 w 1498600"/>
                  <a:gd name="connsiteY9" fmla="*/ 233150 h 1646818"/>
                  <a:gd name="connsiteX10" fmla="*/ 306387 w 1498600"/>
                  <a:gd name="connsiteY10" fmla="*/ 37888 h 1646818"/>
                  <a:gd name="connsiteX11" fmla="*/ 0 w 1498600"/>
                  <a:gd name="connsiteY11" fmla="*/ 2168 h 1646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98600" h="1646818">
                    <a:moveTo>
                      <a:pt x="0" y="2168"/>
                    </a:moveTo>
                    <a:cubicBezTo>
                      <a:pt x="106098" y="40005"/>
                      <a:pt x="181372" y="108002"/>
                      <a:pt x="281781" y="244262"/>
                    </a:cubicBezTo>
                    <a:cubicBezTo>
                      <a:pt x="382190" y="380523"/>
                      <a:pt x="470694" y="520355"/>
                      <a:pt x="602456" y="819731"/>
                    </a:cubicBezTo>
                    <a:cubicBezTo>
                      <a:pt x="734218" y="1119107"/>
                      <a:pt x="790838" y="1222559"/>
                      <a:pt x="881855" y="1354718"/>
                    </a:cubicBezTo>
                    <a:cubicBezTo>
                      <a:pt x="972872" y="1486878"/>
                      <a:pt x="1045765" y="1566254"/>
                      <a:pt x="1148556" y="1612688"/>
                    </a:cubicBezTo>
                    <a:cubicBezTo>
                      <a:pt x="1251347" y="1659123"/>
                      <a:pt x="1414067" y="1649862"/>
                      <a:pt x="1498600" y="1633325"/>
                    </a:cubicBezTo>
                    <a:cubicBezTo>
                      <a:pt x="1333102" y="1597739"/>
                      <a:pt x="1250479" y="1520333"/>
                      <a:pt x="1165223" y="1435681"/>
                    </a:cubicBezTo>
                    <a:cubicBezTo>
                      <a:pt x="1071692" y="1342813"/>
                      <a:pt x="1047087" y="1296907"/>
                      <a:pt x="965993" y="1147550"/>
                    </a:cubicBezTo>
                    <a:cubicBezTo>
                      <a:pt x="884899" y="998193"/>
                      <a:pt x="757369" y="691937"/>
                      <a:pt x="678656" y="539537"/>
                    </a:cubicBezTo>
                    <a:cubicBezTo>
                      <a:pt x="599943" y="387137"/>
                      <a:pt x="560916" y="337395"/>
                      <a:pt x="493712" y="233150"/>
                    </a:cubicBezTo>
                    <a:cubicBezTo>
                      <a:pt x="424127" y="145573"/>
                      <a:pt x="374385" y="71622"/>
                      <a:pt x="306387" y="37888"/>
                    </a:cubicBezTo>
                    <a:cubicBezTo>
                      <a:pt x="238389" y="4154"/>
                      <a:pt x="208229" y="-4711"/>
                      <a:pt x="0" y="216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任意多边形 32"/>
              <p:cNvSpPr/>
              <p:nvPr/>
            </p:nvSpPr>
            <p:spPr>
              <a:xfrm rot="5400000" flipH="1" flipV="1">
                <a:off x="5951420" y="1606691"/>
                <a:ext cx="1019095" cy="1646818"/>
              </a:xfrm>
              <a:custGeom>
                <a:avLst/>
                <a:gdLst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82"/>
                  <a:gd name="connsiteY0" fmla="*/ 23819 h 1676485"/>
                  <a:gd name="connsiteX1" fmla="*/ 247655 w 1481282"/>
                  <a:gd name="connsiteY1" fmla="*/ 207969 h 1676485"/>
                  <a:gd name="connsiteX2" fmla="*/ 577855 w 1481282"/>
                  <a:gd name="connsiteY2" fmla="*/ 785819 h 1676485"/>
                  <a:gd name="connsiteX3" fmla="*/ 920755 w 1481282"/>
                  <a:gd name="connsiteY3" fmla="*/ 1465269 h 1676485"/>
                  <a:gd name="connsiteX4" fmla="*/ 1200155 w 1481282"/>
                  <a:gd name="connsiteY4" fmla="*/ 1655769 h 1676485"/>
                  <a:gd name="connsiteX5" fmla="*/ 1479555 w 1481282"/>
                  <a:gd name="connsiteY5" fmla="*/ 1662119 h 1676485"/>
                  <a:gd name="connsiteX6" fmla="*/ 1301755 w 1481282"/>
                  <a:gd name="connsiteY6" fmla="*/ 1573219 h 1676485"/>
                  <a:gd name="connsiteX7" fmla="*/ 977905 w 1481282"/>
                  <a:gd name="connsiteY7" fmla="*/ 1204919 h 1676485"/>
                  <a:gd name="connsiteX8" fmla="*/ 685805 w 1481282"/>
                  <a:gd name="connsiteY8" fmla="*/ 563569 h 1676485"/>
                  <a:gd name="connsiteX9" fmla="*/ 463555 w 1481282"/>
                  <a:gd name="connsiteY9" fmla="*/ 220669 h 1676485"/>
                  <a:gd name="connsiteX10" fmla="*/ 254005 w 1481282"/>
                  <a:gd name="connsiteY10" fmla="*/ 23819 h 1676485"/>
                  <a:gd name="connsiteX11" fmla="*/ 5 w 1481282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79800"/>
                  <a:gd name="connsiteY0" fmla="*/ 23819 h 1677234"/>
                  <a:gd name="connsiteX1" fmla="*/ 247655 w 1479800"/>
                  <a:gd name="connsiteY1" fmla="*/ 207969 h 1677234"/>
                  <a:gd name="connsiteX2" fmla="*/ 577855 w 1479800"/>
                  <a:gd name="connsiteY2" fmla="*/ 785819 h 1677234"/>
                  <a:gd name="connsiteX3" fmla="*/ 920755 w 1479800"/>
                  <a:gd name="connsiteY3" fmla="*/ 1465269 h 1677234"/>
                  <a:gd name="connsiteX4" fmla="*/ 1200155 w 1479800"/>
                  <a:gd name="connsiteY4" fmla="*/ 1655769 h 1677234"/>
                  <a:gd name="connsiteX5" fmla="*/ 1479555 w 1479800"/>
                  <a:gd name="connsiteY5" fmla="*/ 1662119 h 1677234"/>
                  <a:gd name="connsiteX6" fmla="*/ 1244605 w 1479800"/>
                  <a:gd name="connsiteY6" fmla="*/ 1560519 h 1677234"/>
                  <a:gd name="connsiteX7" fmla="*/ 996955 w 1479800"/>
                  <a:gd name="connsiteY7" fmla="*/ 1204919 h 1677234"/>
                  <a:gd name="connsiteX8" fmla="*/ 685805 w 1479800"/>
                  <a:gd name="connsiteY8" fmla="*/ 563569 h 1677234"/>
                  <a:gd name="connsiteX9" fmla="*/ 463555 w 1479800"/>
                  <a:gd name="connsiteY9" fmla="*/ 220669 h 1677234"/>
                  <a:gd name="connsiteX10" fmla="*/ 254005 w 1479800"/>
                  <a:gd name="connsiteY10" fmla="*/ 23819 h 1677234"/>
                  <a:gd name="connsiteX11" fmla="*/ 5 w 1479800"/>
                  <a:gd name="connsiteY11" fmla="*/ 23819 h 1677234"/>
                  <a:gd name="connsiteX0" fmla="*/ 5 w 1480100"/>
                  <a:gd name="connsiteY0" fmla="*/ 23819 h 1678002"/>
                  <a:gd name="connsiteX1" fmla="*/ 247655 w 1480100"/>
                  <a:gd name="connsiteY1" fmla="*/ 207969 h 1678002"/>
                  <a:gd name="connsiteX2" fmla="*/ 577855 w 1480100"/>
                  <a:gd name="connsiteY2" fmla="*/ 785819 h 1678002"/>
                  <a:gd name="connsiteX3" fmla="*/ 920755 w 1480100"/>
                  <a:gd name="connsiteY3" fmla="*/ 1465269 h 1678002"/>
                  <a:gd name="connsiteX4" fmla="*/ 1200155 w 1480100"/>
                  <a:gd name="connsiteY4" fmla="*/ 1655769 h 1678002"/>
                  <a:gd name="connsiteX5" fmla="*/ 1479555 w 1480100"/>
                  <a:gd name="connsiteY5" fmla="*/ 1662119 h 1678002"/>
                  <a:gd name="connsiteX6" fmla="*/ 1263655 w 1480100"/>
                  <a:gd name="connsiteY6" fmla="*/ 1547819 h 1678002"/>
                  <a:gd name="connsiteX7" fmla="*/ 996955 w 1480100"/>
                  <a:gd name="connsiteY7" fmla="*/ 1204919 h 1678002"/>
                  <a:gd name="connsiteX8" fmla="*/ 685805 w 1480100"/>
                  <a:gd name="connsiteY8" fmla="*/ 563569 h 1678002"/>
                  <a:gd name="connsiteX9" fmla="*/ 463555 w 1480100"/>
                  <a:gd name="connsiteY9" fmla="*/ 220669 h 1678002"/>
                  <a:gd name="connsiteX10" fmla="*/ 254005 w 1480100"/>
                  <a:gd name="connsiteY10" fmla="*/ 23819 h 1678002"/>
                  <a:gd name="connsiteX11" fmla="*/ 5 w 1480100"/>
                  <a:gd name="connsiteY11" fmla="*/ 23819 h 1678002"/>
                  <a:gd name="connsiteX0" fmla="*/ 5 w 1479884"/>
                  <a:gd name="connsiteY0" fmla="*/ 23819 h 1678787"/>
                  <a:gd name="connsiteX1" fmla="*/ 247655 w 1479884"/>
                  <a:gd name="connsiteY1" fmla="*/ 207969 h 1678787"/>
                  <a:gd name="connsiteX2" fmla="*/ 577855 w 1479884"/>
                  <a:gd name="connsiteY2" fmla="*/ 785819 h 1678787"/>
                  <a:gd name="connsiteX3" fmla="*/ 920755 w 1479884"/>
                  <a:gd name="connsiteY3" fmla="*/ 1465269 h 1678787"/>
                  <a:gd name="connsiteX4" fmla="*/ 1200155 w 1479884"/>
                  <a:gd name="connsiteY4" fmla="*/ 1655769 h 1678787"/>
                  <a:gd name="connsiteX5" fmla="*/ 1479555 w 1479884"/>
                  <a:gd name="connsiteY5" fmla="*/ 1662119 h 1678787"/>
                  <a:gd name="connsiteX6" fmla="*/ 1250955 w 1479884"/>
                  <a:gd name="connsiteY6" fmla="*/ 1535119 h 1678787"/>
                  <a:gd name="connsiteX7" fmla="*/ 996955 w 1479884"/>
                  <a:gd name="connsiteY7" fmla="*/ 1204919 h 1678787"/>
                  <a:gd name="connsiteX8" fmla="*/ 685805 w 1479884"/>
                  <a:gd name="connsiteY8" fmla="*/ 563569 h 1678787"/>
                  <a:gd name="connsiteX9" fmla="*/ 463555 w 1479884"/>
                  <a:gd name="connsiteY9" fmla="*/ 220669 h 1678787"/>
                  <a:gd name="connsiteX10" fmla="*/ 254005 w 1479884"/>
                  <a:gd name="connsiteY10" fmla="*/ 23819 h 1678787"/>
                  <a:gd name="connsiteX11" fmla="*/ 5 w 1479884"/>
                  <a:gd name="connsiteY11" fmla="*/ 23819 h 1678787"/>
                  <a:gd name="connsiteX0" fmla="*/ 5 w 1479884"/>
                  <a:gd name="connsiteY0" fmla="*/ 23819 h 1679994"/>
                  <a:gd name="connsiteX1" fmla="*/ 247655 w 1479884"/>
                  <a:gd name="connsiteY1" fmla="*/ 207969 h 1679994"/>
                  <a:gd name="connsiteX2" fmla="*/ 577855 w 1479884"/>
                  <a:gd name="connsiteY2" fmla="*/ 785819 h 1679994"/>
                  <a:gd name="connsiteX3" fmla="*/ 977905 w 1479884"/>
                  <a:gd name="connsiteY3" fmla="*/ 1446219 h 1679994"/>
                  <a:gd name="connsiteX4" fmla="*/ 1200155 w 1479884"/>
                  <a:gd name="connsiteY4" fmla="*/ 1655769 h 1679994"/>
                  <a:gd name="connsiteX5" fmla="*/ 1479555 w 1479884"/>
                  <a:gd name="connsiteY5" fmla="*/ 1662119 h 1679994"/>
                  <a:gd name="connsiteX6" fmla="*/ 1250955 w 1479884"/>
                  <a:gd name="connsiteY6" fmla="*/ 1535119 h 1679994"/>
                  <a:gd name="connsiteX7" fmla="*/ 996955 w 1479884"/>
                  <a:gd name="connsiteY7" fmla="*/ 1204919 h 1679994"/>
                  <a:gd name="connsiteX8" fmla="*/ 685805 w 1479884"/>
                  <a:gd name="connsiteY8" fmla="*/ 563569 h 1679994"/>
                  <a:gd name="connsiteX9" fmla="*/ 463555 w 1479884"/>
                  <a:gd name="connsiteY9" fmla="*/ 220669 h 1679994"/>
                  <a:gd name="connsiteX10" fmla="*/ 254005 w 1479884"/>
                  <a:gd name="connsiteY10" fmla="*/ 23819 h 1679994"/>
                  <a:gd name="connsiteX11" fmla="*/ 5 w 1479884"/>
                  <a:gd name="connsiteY11" fmla="*/ 23819 h 1679994"/>
                  <a:gd name="connsiteX0" fmla="*/ 5 w 1479884"/>
                  <a:gd name="connsiteY0" fmla="*/ 23819 h 1679588"/>
                  <a:gd name="connsiteX1" fmla="*/ 247655 w 1479884"/>
                  <a:gd name="connsiteY1" fmla="*/ 207969 h 1679588"/>
                  <a:gd name="connsiteX2" fmla="*/ 577855 w 1479884"/>
                  <a:gd name="connsiteY2" fmla="*/ 785819 h 1679588"/>
                  <a:gd name="connsiteX3" fmla="*/ 927105 w 1479884"/>
                  <a:gd name="connsiteY3" fmla="*/ 1452569 h 1679588"/>
                  <a:gd name="connsiteX4" fmla="*/ 1200155 w 1479884"/>
                  <a:gd name="connsiteY4" fmla="*/ 1655769 h 1679588"/>
                  <a:gd name="connsiteX5" fmla="*/ 1479555 w 1479884"/>
                  <a:gd name="connsiteY5" fmla="*/ 1662119 h 1679588"/>
                  <a:gd name="connsiteX6" fmla="*/ 1250955 w 1479884"/>
                  <a:gd name="connsiteY6" fmla="*/ 1535119 h 1679588"/>
                  <a:gd name="connsiteX7" fmla="*/ 996955 w 1479884"/>
                  <a:gd name="connsiteY7" fmla="*/ 1204919 h 1679588"/>
                  <a:gd name="connsiteX8" fmla="*/ 685805 w 1479884"/>
                  <a:gd name="connsiteY8" fmla="*/ 563569 h 1679588"/>
                  <a:gd name="connsiteX9" fmla="*/ 463555 w 1479884"/>
                  <a:gd name="connsiteY9" fmla="*/ 220669 h 1679588"/>
                  <a:gd name="connsiteX10" fmla="*/ 254005 w 1479884"/>
                  <a:gd name="connsiteY10" fmla="*/ 23819 h 1679588"/>
                  <a:gd name="connsiteX11" fmla="*/ 5 w 1479884"/>
                  <a:gd name="connsiteY11" fmla="*/ 23819 h 1679588"/>
                  <a:gd name="connsiteX0" fmla="*/ 5 w 1479884"/>
                  <a:gd name="connsiteY0" fmla="*/ 23819 h 1679588"/>
                  <a:gd name="connsiteX1" fmla="*/ 247655 w 1479884"/>
                  <a:gd name="connsiteY1" fmla="*/ 207969 h 1679588"/>
                  <a:gd name="connsiteX2" fmla="*/ 577855 w 1479884"/>
                  <a:gd name="connsiteY2" fmla="*/ 785819 h 1679588"/>
                  <a:gd name="connsiteX3" fmla="*/ 927105 w 1479884"/>
                  <a:gd name="connsiteY3" fmla="*/ 1452569 h 1679588"/>
                  <a:gd name="connsiteX4" fmla="*/ 1200155 w 1479884"/>
                  <a:gd name="connsiteY4" fmla="*/ 1655769 h 1679588"/>
                  <a:gd name="connsiteX5" fmla="*/ 1479555 w 1479884"/>
                  <a:gd name="connsiteY5" fmla="*/ 1662119 h 1679588"/>
                  <a:gd name="connsiteX6" fmla="*/ 1250955 w 1479884"/>
                  <a:gd name="connsiteY6" fmla="*/ 1535119 h 1679588"/>
                  <a:gd name="connsiteX7" fmla="*/ 996955 w 1479884"/>
                  <a:gd name="connsiteY7" fmla="*/ 1204919 h 1679588"/>
                  <a:gd name="connsiteX8" fmla="*/ 685805 w 1479884"/>
                  <a:gd name="connsiteY8" fmla="*/ 563569 h 1679588"/>
                  <a:gd name="connsiteX9" fmla="*/ 463555 w 1479884"/>
                  <a:gd name="connsiteY9" fmla="*/ 220669 h 1679588"/>
                  <a:gd name="connsiteX10" fmla="*/ 254005 w 1479884"/>
                  <a:gd name="connsiteY10" fmla="*/ 23819 h 1679588"/>
                  <a:gd name="connsiteX11" fmla="*/ 5 w 1479884"/>
                  <a:gd name="connsiteY11" fmla="*/ 23819 h 1679588"/>
                  <a:gd name="connsiteX0" fmla="*/ 5 w 1479884"/>
                  <a:gd name="connsiteY0" fmla="*/ 23819 h 1676169"/>
                  <a:gd name="connsiteX1" fmla="*/ 247655 w 1479884"/>
                  <a:gd name="connsiteY1" fmla="*/ 207969 h 1676169"/>
                  <a:gd name="connsiteX2" fmla="*/ 577855 w 1479884"/>
                  <a:gd name="connsiteY2" fmla="*/ 785819 h 1676169"/>
                  <a:gd name="connsiteX3" fmla="*/ 927105 w 1479884"/>
                  <a:gd name="connsiteY3" fmla="*/ 1452569 h 1676169"/>
                  <a:gd name="connsiteX4" fmla="*/ 1200155 w 1479884"/>
                  <a:gd name="connsiteY4" fmla="*/ 1649419 h 1676169"/>
                  <a:gd name="connsiteX5" fmla="*/ 1479555 w 1479884"/>
                  <a:gd name="connsiteY5" fmla="*/ 1662119 h 1676169"/>
                  <a:gd name="connsiteX6" fmla="*/ 1250955 w 1479884"/>
                  <a:gd name="connsiteY6" fmla="*/ 1535119 h 1676169"/>
                  <a:gd name="connsiteX7" fmla="*/ 996955 w 1479884"/>
                  <a:gd name="connsiteY7" fmla="*/ 1204919 h 1676169"/>
                  <a:gd name="connsiteX8" fmla="*/ 685805 w 1479884"/>
                  <a:gd name="connsiteY8" fmla="*/ 563569 h 1676169"/>
                  <a:gd name="connsiteX9" fmla="*/ 463555 w 1479884"/>
                  <a:gd name="connsiteY9" fmla="*/ 220669 h 1676169"/>
                  <a:gd name="connsiteX10" fmla="*/ 254005 w 1479884"/>
                  <a:gd name="connsiteY10" fmla="*/ 23819 h 1676169"/>
                  <a:gd name="connsiteX11" fmla="*/ 5 w 1479884"/>
                  <a:gd name="connsiteY11" fmla="*/ 23819 h 1676169"/>
                  <a:gd name="connsiteX0" fmla="*/ 5 w 1479884"/>
                  <a:gd name="connsiteY0" fmla="*/ 23819 h 1680786"/>
                  <a:gd name="connsiteX1" fmla="*/ 247655 w 1479884"/>
                  <a:gd name="connsiteY1" fmla="*/ 207969 h 1680786"/>
                  <a:gd name="connsiteX2" fmla="*/ 577855 w 1479884"/>
                  <a:gd name="connsiteY2" fmla="*/ 785819 h 1680786"/>
                  <a:gd name="connsiteX3" fmla="*/ 927105 w 1479884"/>
                  <a:gd name="connsiteY3" fmla="*/ 1452569 h 1680786"/>
                  <a:gd name="connsiteX4" fmla="*/ 1200155 w 1479884"/>
                  <a:gd name="connsiteY4" fmla="*/ 1649419 h 1680786"/>
                  <a:gd name="connsiteX5" fmla="*/ 1479555 w 1479884"/>
                  <a:gd name="connsiteY5" fmla="*/ 1662119 h 1680786"/>
                  <a:gd name="connsiteX6" fmla="*/ 1250955 w 1479884"/>
                  <a:gd name="connsiteY6" fmla="*/ 1535119 h 1680786"/>
                  <a:gd name="connsiteX7" fmla="*/ 996955 w 1479884"/>
                  <a:gd name="connsiteY7" fmla="*/ 1204919 h 1680786"/>
                  <a:gd name="connsiteX8" fmla="*/ 685805 w 1479884"/>
                  <a:gd name="connsiteY8" fmla="*/ 563569 h 1680786"/>
                  <a:gd name="connsiteX9" fmla="*/ 463555 w 1479884"/>
                  <a:gd name="connsiteY9" fmla="*/ 220669 h 1680786"/>
                  <a:gd name="connsiteX10" fmla="*/ 254005 w 1479884"/>
                  <a:gd name="connsiteY10" fmla="*/ 23819 h 1680786"/>
                  <a:gd name="connsiteX11" fmla="*/ 5 w 1479884"/>
                  <a:gd name="connsiteY11" fmla="*/ 23819 h 1680786"/>
                  <a:gd name="connsiteX0" fmla="*/ 5 w 1479884"/>
                  <a:gd name="connsiteY0" fmla="*/ 23819 h 1678406"/>
                  <a:gd name="connsiteX1" fmla="*/ 247655 w 1479884"/>
                  <a:gd name="connsiteY1" fmla="*/ 207969 h 1678406"/>
                  <a:gd name="connsiteX2" fmla="*/ 577855 w 1479884"/>
                  <a:gd name="connsiteY2" fmla="*/ 785819 h 1678406"/>
                  <a:gd name="connsiteX3" fmla="*/ 927105 w 1479884"/>
                  <a:gd name="connsiteY3" fmla="*/ 1452569 h 1678406"/>
                  <a:gd name="connsiteX4" fmla="*/ 1200155 w 1479884"/>
                  <a:gd name="connsiteY4" fmla="*/ 1649419 h 1678406"/>
                  <a:gd name="connsiteX5" fmla="*/ 1479555 w 1479884"/>
                  <a:gd name="connsiteY5" fmla="*/ 1662119 h 1678406"/>
                  <a:gd name="connsiteX6" fmla="*/ 1250955 w 1479884"/>
                  <a:gd name="connsiteY6" fmla="*/ 1535119 h 1678406"/>
                  <a:gd name="connsiteX7" fmla="*/ 996955 w 1479884"/>
                  <a:gd name="connsiteY7" fmla="*/ 1204919 h 1678406"/>
                  <a:gd name="connsiteX8" fmla="*/ 685805 w 1479884"/>
                  <a:gd name="connsiteY8" fmla="*/ 563569 h 1678406"/>
                  <a:gd name="connsiteX9" fmla="*/ 463555 w 1479884"/>
                  <a:gd name="connsiteY9" fmla="*/ 220669 h 1678406"/>
                  <a:gd name="connsiteX10" fmla="*/ 254005 w 1479884"/>
                  <a:gd name="connsiteY10" fmla="*/ 23819 h 1678406"/>
                  <a:gd name="connsiteX11" fmla="*/ 5 w 1479884"/>
                  <a:gd name="connsiteY11" fmla="*/ 23819 h 1678406"/>
                  <a:gd name="connsiteX0" fmla="*/ 5 w 1479884"/>
                  <a:gd name="connsiteY0" fmla="*/ 23819 h 1684480"/>
                  <a:gd name="connsiteX1" fmla="*/ 247655 w 1479884"/>
                  <a:gd name="connsiteY1" fmla="*/ 207969 h 1684480"/>
                  <a:gd name="connsiteX2" fmla="*/ 577855 w 1479884"/>
                  <a:gd name="connsiteY2" fmla="*/ 785819 h 1684480"/>
                  <a:gd name="connsiteX3" fmla="*/ 927105 w 1479884"/>
                  <a:gd name="connsiteY3" fmla="*/ 1452569 h 1684480"/>
                  <a:gd name="connsiteX4" fmla="*/ 1200155 w 1479884"/>
                  <a:gd name="connsiteY4" fmla="*/ 1649419 h 1684480"/>
                  <a:gd name="connsiteX5" fmla="*/ 1479555 w 1479884"/>
                  <a:gd name="connsiteY5" fmla="*/ 1662119 h 1684480"/>
                  <a:gd name="connsiteX6" fmla="*/ 1250955 w 1479884"/>
                  <a:gd name="connsiteY6" fmla="*/ 1535119 h 1684480"/>
                  <a:gd name="connsiteX7" fmla="*/ 996955 w 1479884"/>
                  <a:gd name="connsiteY7" fmla="*/ 1204919 h 1684480"/>
                  <a:gd name="connsiteX8" fmla="*/ 685805 w 1479884"/>
                  <a:gd name="connsiteY8" fmla="*/ 563569 h 1684480"/>
                  <a:gd name="connsiteX9" fmla="*/ 463555 w 1479884"/>
                  <a:gd name="connsiteY9" fmla="*/ 220669 h 1684480"/>
                  <a:gd name="connsiteX10" fmla="*/ 254005 w 1479884"/>
                  <a:gd name="connsiteY10" fmla="*/ 23819 h 1684480"/>
                  <a:gd name="connsiteX11" fmla="*/ 5 w 1479884"/>
                  <a:gd name="connsiteY11" fmla="*/ 23819 h 1684480"/>
                  <a:gd name="connsiteX0" fmla="*/ 5 w 1480264"/>
                  <a:gd name="connsiteY0" fmla="*/ 23819 h 1688534"/>
                  <a:gd name="connsiteX1" fmla="*/ 247655 w 1480264"/>
                  <a:gd name="connsiteY1" fmla="*/ 207969 h 1688534"/>
                  <a:gd name="connsiteX2" fmla="*/ 577855 w 1480264"/>
                  <a:gd name="connsiteY2" fmla="*/ 785819 h 1688534"/>
                  <a:gd name="connsiteX3" fmla="*/ 927105 w 1480264"/>
                  <a:gd name="connsiteY3" fmla="*/ 1452569 h 1688534"/>
                  <a:gd name="connsiteX4" fmla="*/ 1174755 w 1480264"/>
                  <a:gd name="connsiteY4" fmla="*/ 1655769 h 1688534"/>
                  <a:gd name="connsiteX5" fmla="*/ 1479555 w 1480264"/>
                  <a:gd name="connsiteY5" fmla="*/ 1662119 h 1688534"/>
                  <a:gd name="connsiteX6" fmla="*/ 1250955 w 1480264"/>
                  <a:gd name="connsiteY6" fmla="*/ 1535119 h 1688534"/>
                  <a:gd name="connsiteX7" fmla="*/ 996955 w 1480264"/>
                  <a:gd name="connsiteY7" fmla="*/ 1204919 h 1688534"/>
                  <a:gd name="connsiteX8" fmla="*/ 685805 w 1480264"/>
                  <a:gd name="connsiteY8" fmla="*/ 563569 h 1688534"/>
                  <a:gd name="connsiteX9" fmla="*/ 463555 w 1480264"/>
                  <a:gd name="connsiteY9" fmla="*/ 220669 h 1688534"/>
                  <a:gd name="connsiteX10" fmla="*/ 254005 w 1480264"/>
                  <a:gd name="connsiteY10" fmla="*/ 23819 h 1688534"/>
                  <a:gd name="connsiteX11" fmla="*/ 5 w 1480264"/>
                  <a:gd name="connsiteY11" fmla="*/ 23819 h 1688534"/>
                  <a:gd name="connsiteX0" fmla="*/ 5 w 1480264"/>
                  <a:gd name="connsiteY0" fmla="*/ 23819 h 1683288"/>
                  <a:gd name="connsiteX1" fmla="*/ 247655 w 1480264"/>
                  <a:gd name="connsiteY1" fmla="*/ 207969 h 1683288"/>
                  <a:gd name="connsiteX2" fmla="*/ 577855 w 1480264"/>
                  <a:gd name="connsiteY2" fmla="*/ 785819 h 1683288"/>
                  <a:gd name="connsiteX3" fmla="*/ 927105 w 1480264"/>
                  <a:gd name="connsiteY3" fmla="*/ 1452569 h 1683288"/>
                  <a:gd name="connsiteX4" fmla="*/ 1174755 w 1480264"/>
                  <a:gd name="connsiteY4" fmla="*/ 1655769 h 1683288"/>
                  <a:gd name="connsiteX5" fmla="*/ 1479555 w 1480264"/>
                  <a:gd name="connsiteY5" fmla="*/ 1662119 h 1683288"/>
                  <a:gd name="connsiteX6" fmla="*/ 1250955 w 1480264"/>
                  <a:gd name="connsiteY6" fmla="*/ 1535119 h 1683288"/>
                  <a:gd name="connsiteX7" fmla="*/ 996955 w 1480264"/>
                  <a:gd name="connsiteY7" fmla="*/ 1204919 h 1683288"/>
                  <a:gd name="connsiteX8" fmla="*/ 685805 w 1480264"/>
                  <a:gd name="connsiteY8" fmla="*/ 563569 h 1683288"/>
                  <a:gd name="connsiteX9" fmla="*/ 463555 w 1480264"/>
                  <a:gd name="connsiteY9" fmla="*/ 220669 h 1683288"/>
                  <a:gd name="connsiteX10" fmla="*/ 254005 w 1480264"/>
                  <a:gd name="connsiteY10" fmla="*/ 23819 h 1683288"/>
                  <a:gd name="connsiteX11" fmla="*/ 5 w 1480264"/>
                  <a:gd name="connsiteY11" fmla="*/ 23819 h 1683288"/>
                  <a:gd name="connsiteX0" fmla="*/ 5 w 1480264"/>
                  <a:gd name="connsiteY0" fmla="*/ 23819 h 1687537"/>
                  <a:gd name="connsiteX1" fmla="*/ 247655 w 1480264"/>
                  <a:gd name="connsiteY1" fmla="*/ 207969 h 1687537"/>
                  <a:gd name="connsiteX2" fmla="*/ 577855 w 1480264"/>
                  <a:gd name="connsiteY2" fmla="*/ 785819 h 1687537"/>
                  <a:gd name="connsiteX3" fmla="*/ 927105 w 1480264"/>
                  <a:gd name="connsiteY3" fmla="*/ 1452569 h 1687537"/>
                  <a:gd name="connsiteX4" fmla="*/ 1174755 w 1480264"/>
                  <a:gd name="connsiteY4" fmla="*/ 1655769 h 1687537"/>
                  <a:gd name="connsiteX5" fmla="*/ 1479555 w 1480264"/>
                  <a:gd name="connsiteY5" fmla="*/ 1662119 h 1687537"/>
                  <a:gd name="connsiteX6" fmla="*/ 1250955 w 1480264"/>
                  <a:gd name="connsiteY6" fmla="*/ 1535119 h 1687537"/>
                  <a:gd name="connsiteX7" fmla="*/ 996955 w 1480264"/>
                  <a:gd name="connsiteY7" fmla="*/ 1204919 h 1687537"/>
                  <a:gd name="connsiteX8" fmla="*/ 685805 w 1480264"/>
                  <a:gd name="connsiteY8" fmla="*/ 563569 h 1687537"/>
                  <a:gd name="connsiteX9" fmla="*/ 463555 w 1480264"/>
                  <a:gd name="connsiteY9" fmla="*/ 220669 h 1687537"/>
                  <a:gd name="connsiteX10" fmla="*/ 254005 w 1480264"/>
                  <a:gd name="connsiteY10" fmla="*/ 23819 h 1687537"/>
                  <a:gd name="connsiteX11" fmla="*/ 5 w 1480264"/>
                  <a:gd name="connsiteY11" fmla="*/ 23819 h 1687537"/>
                  <a:gd name="connsiteX0" fmla="*/ 5 w 1480264"/>
                  <a:gd name="connsiteY0" fmla="*/ 23819 h 1687537"/>
                  <a:gd name="connsiteX1" fmla="*/ 247655 w 1480264"/>
                  <a:gd name="connsiteY1" fmla="*/ 207969 h 1687537"/>
                  <a:gd name="connsiteX2" fmla="*/ 577855 w 1480264"/>
                  <a:gd name="connsiteY2" fmla="*/ 785819 h 1687537"/>
                  <a:gd name="connsiteX3" fmla="*/ 927105 w 1480264"/>
                  <a:gd name="connsiteY3" fmla="*/ 1452569 h 1687537"/>
                  <a:gd name="connsiteX4" fmla="*/ 1174755 w 1480264"/>
                  <a:gd name="connsiteY4" fmla="*/ 1655769 h 1687537"/>
                  <a:gd name="connsiteX5" fmla="*/ 1479555 w 1480264"/>
                  <a:gd name="connsiteY5" fmla="*/ 1662119 h 1687537"/>
                  <a:gd name="connsiteX6" fmla="*/ 1250955 w 1480264"/>
                  <a:gd name="connsiteY6" fmla="*/ 1535119 h 1687537"/>
                  <a:gd name="connsiteX7" fmla="*/ 996955 w 1480264"/>
                  <a:gd name="connsiteY7" fmla="*/ 1204919 h 1687537"/>
                  <a:gd name="connsiteX8" fmla="*/ 685805 w 1480264"/>
                  <a:gd name="connsiteY8" fmla="*/ 563569 h 1687537"/>
                  <a:gd name="connsiteX9" fmla="*/ 463555 w 1480264"/>
                  <a:gd name="connsiteY9" fmla="*/ 220669 h 1687537"/>
                  <a:gd name="connsiteX10" fmla="*/ 254005 w 1480264"/>
                  <a:gd name="connsiteY10" fmla="*/ 23819 h 1687537"/>
                  <a:gd name="connsiteX11" fmla="*/ 5 w 1480264"/>
                  <a:gd name="connsiteY11" fmla="*/ 23819 h 1687537"/>
                  <a:gd name="connsiteX0" fmla="*/ 5 w 1480888"/>
                  <a:gd name="connsiteY0" fmla="*/ 23819 h 1675332"/>
                  <a:gd name="connsiteX1" fmla="*/ 247655 w 1480888"/>
                  <a:gd name="connsiteY1" fmla="*/ 207969 h 1675332"/>
                  <a:gd name="connsiteX2" fmla="*/ 577855 w 1480888"/>
                  <a:gd name="connsiteY2" fmla="*/ 785819 h 1675332"/>
                  <a:gd name="connsiteX3" fmla="*/ 927105 w 1480888"/>
                  <a:gd name="connsiteY3" fmla="*/ 1452569 h 1675332"/>
                  <a:gd name="connsiteX4" fmla="*/ 1143799 w 1480888"/>
                  <a:gd name="connsiteY4" fmla="*/ 1634338 h 1675332"/>
                  <a:gd name="connsiteX5" fmla="*/ 1479555 w 1480888"/>
                  <a:gd name="connsiteY5" fmla="*/ 1662119 h 1675332"/>
                  <a:gd name="connsiteX6" fmla="*/ 1250955 w 1480888"/>
                  <a:gd name="connsiteY6" fmla="*/ 1535119 h 1675332"/>
                  <a:gd name="connsiteX7" fmla="*/ 996955 w 1480888"/>
                  <a:gd name="connsiteY7" fmla="*/ 1204919 h 1675332"/>
                  <a:gd name="connsiteX8" fmla="*/ 685805 w 1480888"/>
                  <a:gd name="connsiteY8" fmla="*/ 563569 h 1675332"/>
                  <a:gd name="connsiteX9" fmla="*/ 463555 w 1480888"/>
                  <a:gd name="connsiteY9" fmla="*/ 220669 h 1675332"/>
                  <a:gd name="connsiteX10" fmla="*/ 254005 w 1480888"/>
                  <a:gd name="connsiteY10" fmla="*/ 23819 h 1675332"/>
                  <a:gd name="connsiteX11" fmla="*/ 5 w 1480888"/>
                  <a:gd name="connsiteY11" fmla="*/ 23819 h 1675332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299"/>
                  <a:gd name="connsiteX1" fmla="*/ 247655 w 1480888"/>
                  <a:gd name="connsiteY1" fmla="*/ 207969 h 1671299"/>
                  <a:gd name="connsiteX2" fmla="*/ 577855 w 1480888"/>
                  <a:gd name="connsiteY2" fmla="*/ 785819 h 1671299"/>
                  <a:gd name="connsiteX3" fmla="*/ 903292 w 1480888"/>
                  <a:gd name="connsiteY3" fmla="*/ 1404944 h 1671299"/>
                  <a:gd name="connsiteX4" fmla="*/ 1143799 w 1480888"/>
                  <a:gd name="connsiteY4" fmla="*/ 1634338 h 1671299"/>
                  <a:gd name="connsiteX5" fmla="*/ 1479555 w 1480888"/>
                  <a:gd name="connsiteY5" fmla="*/ 1662119 h 1671299"/>
                  <a:gd name="connsiteX6" fmla="*/ 1250955 w 1480888"/>
                  <a:gd name="connsiteY6" fmla="*/ 1535119 h 1671299"/>
                  <a:gd name="connsiteX7" fmla="*/ 996955 w 1480888"/>
                  <a:gd name="connsiteY7" fmla="*/ 1204919 h 1671299"/>
                  <a:gd name="connsiteX8" fmla="*/ 685805 w 1480888"/>
                  <a:gd name="connsiteY8" fmla="*/ 563569 h 1671299"/>
                  <a:gd name="connsiteX9" fmla="*/ 463555 w 1480888"/>
                  <a:gd name="connsiteY9" fmla="*/ 220669 h 1671299"/>
                  <a:gd name="connsiteX10" fmla="*/ 254005 w 1480888"/>
                  <a:gd name="connsiteY10" fmla="*/ 23819 h 1671299"/>
                  <a:gd name="connsiteX11" fmla="*/ 5 w 1480888"/>
                  <a:gd name="connsiteY11" fmla="*/ 23819 h 1671299"/>
                  <a:gd name="connsiteX0" fmla="*/ 5 w 1479555"/>
                  <a:gd name="connsiteY0" fmla="*/ 23819 h 1671299"/>
                  <a:gd name="connsiteX1" fmla="*/ 247655 w 1479555"/>
                  <a:gd name="connsiteY1" fmla="*/ 207969 h 1671299"/>
                  <a:gd name="connsiteX2" fmla="*/ 577855 w 1479555"/>
                  <a:gd name="connsiteY2" fmla="*/ 785819 h 1671299"/>
                  <a:gd name="connsiteX3" fmla="*/ 903292 w 1479555"/>
                  <a:gd name="connsiteY3" fmla="*/ 1404944 h 1671299"/>
                  <a:gd name="connsiteX4" fmla="*/ 1143799 w 1479555"/>
                  <a:gd name="connsiteY4" fmla="*/ 1634338 h 1671299"/>
                  <a:gd name="connsiteX5" fmla="*/ 1479555 w 1479555"/>
                  <a:gd name="connsiteY5" fmla="*/ 1662119 h 1671299"/>
                  <a:gd name="connsiteX6" fmla="*/ 1250955 w 1479555"/>
                  <a:gd name="connsiteY6" fmla="*/ 1535119 h 1671299"/>
                  <a:gd name="connsiteX7" fmla="*/ 996955 w 1479555"/>
                  <a:gd name="connsiteY7" fmla="*/ 1204919 h 1671299"/>
                  <a:gd name="connsiteX8" fmla="*/ 685805 w 1479555"/>
                  <a:gd name="connsiteY8" fmla="*/ 563569 h 1671299"/>
                  <a:gd name="connsiteX9" fmla="*/ 463555 w 1479555"/>
                  <a:gd name="connsiteY9" fmla="*/ 220669 h 1671299"/>
                  <a:gd name="connsiteX10" fmla="*/ 254005 w 1479555"/>
                  <a:gd name="connsiteY10" fmla="*/ 23819 h 1671299"/>
                  <a:gd name="connsiteX11" fmla="*/ 5 w 1479555"/>
                  <a:gd name="connsiteY11" fmla="*/ 23819 h 1671299"/>
                  <a:gd name="connsiteX0" fmla="*/ 5 w 1479555"/>
                  <a:gd name="connsiteY0" fmla="*/ 23819 h 1672354"/>
                  <a:gd name="connsiteX1" fmla="*/ 247655 w 1479555"/>
                  <a:gd name="connsiteY1" fmla="*/ 207969 h 1672354"/>
                  <a:gd name="connsiteX2" fmla="*/ 577855 w 1479555"/>
                  <a:gd name="connsiteY2" fmla="*/ 785819 h 1672354"/>
                  <a:gd name="connsiteX3" fmla="*/ 903292 w 1479555"/>
                  <a:gd name="connsiteY3" fmla="*/ 1404944 h 1672354"/>
                  <a:gd name="connsiteX4" fmla="*/ 1143799 w 1479555"/>
                  <a:gd name="connsiteY4" fmla="*/ 1634338 h 1672354"/>
                  <a:gd name="connsiteX5" fmla="*/ 1479555 w 1479555"/>
                  <a:gd name="connsiteY5" fmla="*/ 1662119 h 1672354"/>
                  <a:gd name="connsiteX6" fmla="*/ 1250955 w 1479555"/>
                  <a:gd name="connsiteY6" fmla="*/ 1535119 h 1672354"/>
                  <a:gd name="connsiteX7" fmla="*/ 996955 w 1479555"/>
                  <a:gd name="connsiteY7" fmla="*/ 1204919 h 1672354"/>
                  <a:gd name="connsiteX8" fmla="*/ 685805 w 1479555"/>
                  <a:gd name="connsiteY8" fmla="*/ 563569 h 1672354"/>
                  <a:gd name="connsiteX9" fmla="*/ 463555 w 1479555"/>
                  <a:gd name="connsiteY9" fmla="*/ 220669 h 1672354"/>
                  <a:gd name="connsiteX10" fmla="*/ 254005 w 1479555"/>
                  <a:gd name="connsiteY10" fmla="*/ 23819 h 1672354"/>
                  <a:gd name="connsiteX11" fmla="*/ 5 w 1479555"/>
                  <a:gd name="connsiteY11" fmla="*/ 23819 h 1672354"/>
                  <a:gd name="connsiteX0" fmla="*/ 5 w 1479555"/>
                  <a:gd name="connsiteY0" fmla="*/ 23819 h 1668138"/>
                  <a:gd name="connsiteX1" fmla="*/ 247655 w 1479555"/>
                  <a:gd name="connsiteY1" fmla="*/ 207969 h 1668138"/>
                  <a:gd name="connsiteX2" fmla="*/ 577855 w 1479555"/>
                  <a:gd name="connsiteY2" fmla="*/ 785819 h 1668138"/>
                  <a:gd name="connsiteX3" fmla="*/ 903292 w 1479555"/>
                  <a:gd name="connsiteY3" fmla="*/ 1404944 h 1668138"/>
                  <a:gd name="connsiteX4" fmla="*/ 1143799 w 1479555"/>
                  <a:gd name="connsiteY4" fmla="*/ 1634338 h 1668138"/>
                  <a:gd name="connsiteX5" fmla="*/ 1479555 w 1479555"/>
                  <a:gd name="connsiteY5" fmla="*/ 1662119 h 1668138"/>
                  <a:gd name="connsiteX6" fmla="*/ 1250955 w 1479555"/>
                  <a:gd name="connsiteY6" fmla="*/ 1535119 h 1668138"/>
                  <a:gd name="connsiteX7" fmla="*/ 996955 w 1479555"/>
                  <a:gd name="connsiteY7" fmla="*/ 1204919 h 1668138"/>
                  <a:gd name="connsiteX8" fmla="*/ 685805 w 1479555"/>
                  <a:gd name="connsiteY8" fmla="*/ 563569 h 1668138"/>
                  <a:gd name="connsiteX9" fmla="*/ 463555 w 1479555"/>
                  <a:gd name="connsiteY9" fmla="*/ 220669 h 1668138"/>
                  <a:gd name="connsiteX10" fmla="*/ 254005 w 1479555"/>
                  <a:gd name="connsiteY10" fmla="*/ 23819 h 1668138"/>
                  <a:gd name="connsiteX11" fmla="*/ 5 w 1479555"/>
                  <a:gd name="connsiteY11" fmla="*/ 23819 h 1668138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22380 w 1479555"/>
                  <a:gd name="connsiteY6" fmla="*/ 1489875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82667 w 1479555"/>
                  <a:gd name="connsiteY7" fmla="*/ 1171582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7008"/>
                  <a:gd name="connsiteX1" fmla="*/ 247655 w 1479555"/>
                  <a:gd name="connsiteY1" fmla="*/ 207969 h 1667008"/>
                  <a:gd name="connsiteX2" fmla="*/ 577855 w 1479555"/>
                  <a:gd name="connsiteY2" fmla="*/ 785819 h 1667008"/>
                  <a:gd name="connsiteX3" fmla="*/ 889004 w 1479555"/>
                  <a:gd name="connsiteY3" fmla="*/ 1378750 h 1667008"/>
                  <a:gd name="connsiteX4" fmla="*/ 1143799 w 1479555"/>
                  <a:gd name="connsiteY4" fmla="*/ 1634338 h 1667008"/>
                  <a:gd name="connsiteX5" fmla="*/ 1479555 w 1479555"/>
                  <a:gd name="connsiteY5" fmla="*/ 1662119 h 1667008"/>
                  <a:gd name="connsiteX6" fmla="*/ 1210473 w 1479555"/>
                  <a:gd name="connsiteY6" fmla="*/ 1487494 h 1667008"/>
                  <a:gd name="connsiteX7" fmla="*/ 982667 w 1479555"/>
                  <a:gd name="connsiteY7" fmla="*/ 1171582 h 1667008"/>
                  <a:gd name="connsiteX8" fmla="*/ 685805 w 1479555"/>
                  <a:gd name="connsiteY8" fmla="*/ 563569 h 1667008"/>
                  <a:gd name="connsiteX9" fmla="*/ 463555 w 1479555"/>
                  <a:gd name="connsiteY9" fmla="*/ 220669 h 1667008"/>
                  <a:gd name="connsiteX10" fmla="*/ 254005 w 1479555"/>
                  <a:gd name="connsiteY10" fmla="*/ 23819 h 1667008"/>
                  <a:gd name="connsiteX11" fmla="*/ 5 w 1479555"/>
                  <a:gd name="connsiteY11" fmla="*/ 23819 h 1667008"/>
                  <a:gd name="connsiteX0" fmla="*/ 5 w 1479555"/>
                  <a:gd name="connsiteY0" fmla="*/ 23819 h 1668039"/>
                  <a:gd name="connsiteX1" fmla="*/ 247655 w 1479555"/>
                  <a:gd name="connsiteY1" fmla="*/ 207969 h 1668039"/>
                  <a:gd name="connsiteX2" fmla="*/ 577855 w 1479555"/>
                  <a:gd name="connsiteY2" fmla="*/ 785819 h 1668039"/>
                  <a:gd name="connsiteX3" fmla="*/ 889004 w 1479555"/>
                  <a:gd name="connsiteY3" fmla="*/ 1378750 h 1668039"/>
                  <a:gd name="connsiteX4" fmla="*/ 1155705 w 1479555"/>
                  <a:gd name="connsiteY4" fmla="*/ 1636720 h 1668039"/>
                  <a:gd name="connsiteX5" fmla="*/ 1479555 w 1479555"/>
                  <a:gd name="connsiteY5" fmla="*/ 1662119 h 1668039"/>
                  <a:gd name="connsiteX6" fmla="*/ 1210473 w 1479555"/>
                  <a:gd name="connsiteY6" fmla="*/ 1487494 h 1668039"/>
                  <a:gd name="connsiteX7" fmla="*/ 982667 w 1479555"/>
                  <a:gd name="connsiteY7" fmla="*/ 1171582 h 1668039"/>
                  <a:gd name="connsiteX8" fmla="*/ 685805 w 1479555"/>
                  <a:gd name="connsiteY8" fmla="*/ 563569 h 1668039"/>
                  <a:gd name="connsiteX9" fmla="*/ 463555 w 1479555"/>
                  <a:gd name="connsiteY9" fmla="*/ 220669 h 1668039"/>
                  <a:gd name="connsiteX10" fmla="*/ 254005 w 1479555"/>
                  <a:gd name="connsiteY10" fmla="*/ 23819 h 1668039"/>
                  <a:gd name="connsiteX11" fmla="*/ 5 w 1479555"/>
                  <a:gd name="connsiteY11" fmla="*/ 23819 h 1668039"/>
                  <a:gd name="connsiteX0" fmla="*/ 5 w 1479555"/>
                  <a:gd name="connsiteY0" fmla="*/ 23819 h 1668039"/>
                  <a:gd name="connsiteX1" fmla="*/ 247655 w 1479555"/>
                  <a:gd name="connsiteY1" fmla="*/ 207969 h 1668039"/>
                  <a:gd name="connsiteX2" fmla="*/ 577855 w 1479555"/>
                  <a:gd name="connsiteY2" fmla="*/ 785819 h 1668039"/>
                  <a:gd name="connsiteX3" fmla="*/ 889004 w 1479555"/>
                  <a:gd name="connsiteY3" fmla="*/ 1378750 h 1668039"/>
                  <a:gd name="connsiteX4" fmla="*/ 1155705 w 1479555"/>
                  <a:gd name="connsiteY4" fmla="*/ 1636720 h 1668039"/>
                  <a:gd name="connsiteX5" fmla="*/ 1479555 w 1479555"/>
                  <a:gd name="connsiteY5" fmla="*/ 1662119 h 1668039"/>
                  <a:gd name="connsiteX6" fmla="*/ 1210473 w 1479555"/>
                  <a:gd name="connsiteY6" fmla="*/ 1487494 h 1668039"/>
                  <a:gd name="connsiteX7" fmla="*/ 982667 w 1479555"/>
                  <a:gd name="connsiteY7" fmla="*/ 1171582 h 1668039"/>
                  <a:gd name="connsiteX8" fmla="*/ 685805 w 1479555"/>
                  <a:gd name="connsiteY8" fmla="*/ 563569 h 1668039"/>
                  <a:gd name="connsiteX9" fmla="*/ 463555 w 1479555"/>
                  <a:gd name="connsiteY9" fmla="*/ 220669 h 1668039"/>
                  <a:gd name="connsiteX10" fmla="*/ 254005 w 1479555"/>
                  <a:gd name="connsiteY10" fmla="*/ 23819 h 1668039"/>
                  <a:gd name="connsiteX11" fmla="*/ 5 w 1479555"/>
                  <a:gd name="connsiteY11" fmla="*/ 23819 h 1668039"/>
                  <a:gd name="connsiteX0" fmla="*/ 5 w 1479555"/>
                  <a:gd name="connsiteY0" fmla="*/ 22951 h 1667171"/>
                  <a:gd name="connsiteX1" fmla="*/ 247655 w 1479555"/>
                  <a:gd name="connsiteY1" fmla="*/ 207101 h 1667171"/>
                  <a:gd name="connsiteX2" fmla="*/ 577855 w 1479555"/>
                  <a:gd name="connsiteY2" fmla="*/ 784951 h 1667171"/>
                  <a:gd name="connsiteX3" fmla="*/ 889004 w 1479555"/>
                  <a:gd name="connsiteY3" fmla="*/ 1377882 h 1667171"/>
                  <a:gd name="connsiteX4" fmla="*/ 1155705 w 1479555"/>
                  <a:gd name="connsiteY4" fmla="*/ 1635852 h 1667171"/>
                  <a:gd name="connsiteX5" fmla="*/ 1479555 w 1479555"/>
                  <a:gd name="connsiteY5" fmla="*/ 1661251 h 1667171"/>
                  <a:gd name="connsiteX6" fmla="*/ 1210473 w 1479555"/>
                  <a:gd name="connsiteY6" fmla="*/ 1486626 h 1667171"/>
                  <a:gd name="connsiteX7" fmla="*/ 982667 w 1479555"/>
                  <a:gd name="connsiteY7" fmla="*/ 1170714 h 1667171"/>
                  <a:gd name="connsiteX8" fmla="*/ 685805 w 1479555"/>
                  <a:gd name="connsiteY8" fmla="*/ 562701 h 1667171"/>
                  <a:gd name="connsiteX9" fmla="*/ 463555 w 1479555"/>
                  <a:gd name="connsiteY9" fmla="*/ 219801 h 1667171"/>
                  <a:gd name="connsiteX10" fmla="*/ 254005 w 1479555"/>
                  <a:gd name="connsiteY10" fmla="*/ 22951 h 1667171"/>
                  <a:gd name="connsiteX11" fmla="*/ 5 w 1479555"/>
                  <a:gd name="connsiteY11" fmla="*/ 22951 h 1667171"/>
                  <a:gd name="connsiteX0" fmla="*/ 5 w 1479555"/>
                  <a:gd name="connsiteY0" fmla="*/ 15634 h 1659854"/>
                  <a:gd name="connsiteX1" fmla="*/ 247655 w 1479555"/>
                  <a:gd name="connsiteY1" fmla="*/ 199784 h 1659854"/>
                  <a:gd name="connsiteX2" fmla="*/ 577855 w 1479555"/>
                  <a:gd name="connsiteY2" fmla="*/ 777634 h 1659854"/>
                  <a:gd name="connsiteX3" fmla="*/ 889004 w 1479555"/>
                  <a:gd name="connsiteY3" fmla="*/ 1370565 h 1659854"/>
                  <a:gd name="connsiteX4" fmla="*/ 1155705 w 1479555"/>
                  <a:gd name="connsiteY4" fmla="*/ 1628535 h 1659854"/>
                  <a:gd name="connsiteX5" fmla="*/ 1479555 w 1479555"/>
                  <a:gd name="connsiteY5" fmla="*/ 1653934 h 1659854"/>
                  <a:gd name="connsiteX6" fmla="*/ 1210473 w 1479555"/>
                  <a:gd name="connsiteY6" fmla="*/ 1479309 h 1659854"/>
                  <a:gd name="connsiteX7" fmla="*/ 982667 w 1479555"/>
                  <a:gd name="connsiteY7" fmla="*/ 1163397 h 1659854"/>
                  <a:gd name="connsiteX8" fmla="*/ 685805 w 1479555"/>
                  <a:gd name="connsiteY8" fmla="*/ 555384 h 1659854"/>
                  <a:gd name="connsiteX9" fmla="*/ 463555 w 1479555"/>
                  <a:gd name="connsiteY9" fmla="*/ 212484 h 1659854"/>
                  <a:gd name="connsiteX10" fmla="*/ 254005 w 1479555"/>
                  <a:gd name="connsiteY10" fmla="*/ 15634 h 1659854"/>
                  <a:gd name="connsiteX11" fmla="*/ 5 w 1479555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77850 w 1479550"/>
                  <a:gd name="connsiteY2" fmla="*/ 767721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1690 h 1645910"/>
                  <a:gd name="connsiteX1" fmla="*/ 247650 w 1479550"/>
                  <a:gd name="connsiteY1" fmla="*/ 185840 h 1645910"/>
                  <a:gd name="connsiteX2" fmla="*/ 587375 w 1479550"/>
                  <a:gd name="connsiteY2" fmla="*/ 761309 h 1645910"/>
                  <a:gd name="connsiteX3" fmla="*/ 888999 w 1479550"/>
                  <a:gd name="connsiteY3" fmla="*/ 1356621 h 1645910"/>
                  <a:gd name="connsiteX4" fmla="*/ 1155700 w 1479550"/>
                  <a:gd name="connsiteY4" fmla="*/ 1614591 h 1645910"/>
                  <a:gd name="connsiteX5" fmla="*/ 1479550 w 1479550"/>
                  <a:gd name="connsiteY5" fmla="*/ 1639990 h 1645910"/>
                  <a:gd name="connsiteX6" fmla="*/ 1210468 w 1479550"/>
                  <a:gd name="connsiteY6" fmla="*/ 1465365 h 1645910"/>
                  <a:gd name="connsiteX7" fmla="*/ 982662 w 1479550"/>
                  <a:gd name="connsiteY7" fmla="*/ 1149453 h 1645910"/>
                  <a:gd name="connsiteX8" fmla="*/ 685800 w 1479550"/>
                  <a:gd name="connsiteY8" fmla="*/ 541440 h 1645910"/>
                  <a:gd name="connsiteX9" fmla="*/ 463550 w 1479550"/>
                  <a:gd name="connsiteY9" fmla="*/ 198540 h 1645910"/>
                  <a:gd name="connsiteX10" fmla="*/ 294481 w 1479550"/>
                  <a:gd name="connsiteY10" fmla="*/ 32647 h 1645910"/>
                  <a:gd name="connsiteX11" fmla="*/ 0 w 1479550"/>
                  <a:gd name="connsiteY11" fmla="*/ 1690 h 1645910"/>
                  <a:gd name="connsiteX0" fmla="*/ 0 w 1479550"/>
                  <a:gd name="connsiteY0" fmla="*/ 2861 h 1647081"/>
                  <a:gd name="connsiteX1" fmla="*/ 247650 w 1479550"/>
                  <a:gd name="connsiteY1" fmla="*/ 187011 h 1647081"/>
                  <a:gd name="connsiteX2" fmla="*/ 587375 w 1479550"/>
                  <a:gd name="connsiteY2" fmla="*/ 762480 h 1647081"/>
                  <a:gd name="connsiteX3" fmla="*/ 888999 w 1479550"/>
                  <a:gd name="connsiteY3" fmla="*/ 1357792 h 1647081"/>
                  <a:gd name="connsiteX4" fmla="*/ 1155700 w 1479550"/>
                  <a:gd name="connsiteY4" fmla="*/ 1615762 h 1647081"/>
                  <a:gd name="connsiteX5" fmla="*/ 1479550 w 1479550"/>
                  <a:gd name="connsiteY5" fmla="*/ 1641161 h 1647081"/>
                  <a:gd name="connsiteX6" fmla="*/ 1210468 w 1479550"/>
                  <a:gd name="connsiteY6" fmla="*/ 1466536 h 1647081"/>
                  <a:gd name="connsiteX7" fmla="*/ 982662 w 1479550"/>
                  <a:gd name="connsiteY7" fmla="*/ 1150624 h 1647081"/>
                  <a:gd name="connsiteX8" fmla="*/ 685800 w 1479550"/>
                  <a:gd name="connsiteY8" fmla="*/ 542611 h 1647081"/>
                  <a:gd name="connsiteX9" fmla="*/ 463550 w 1479550"/>
                  <a:gd name="connsiteY9" fmla="*/ 199711 h 1647081"/>
                  <a:gd name="connsiteX10" fmla="*/ 294481 w 1479550"/>
                  <a:gd name="connsiteY10" fmla="*/ 33818 h 1647081"/>
                  <a:gd name="connsiteX11" fmla="*/ 0 w 1479550"/>
                  <a:gd name="connsiteY11" fmla="*/ 2861 h 1647081"/>
                  <a:gd name="connsiteX0" fmla="*/ 0 w 1472406"/>
                  <a:gd name="connsiteY0" fmla="*/ 1995 h 1643834"/>
                  <a:gd name="connsiteX1" fmla="*/ 240506 w 1472406"/>
                  <a:gd name="connsiteY1" fmla="*/ 183764 h 1643834"/>
                  <a:gd name="connsiteX2" fmla="*/ 580231 w 1472406"/>
                  <a:gd name="connsiteY2" fmla="*/ 759233 h 1643834"/>
                  <a:gd name="connsiteX3" fmla="*/ 881855 w 1472406"/>
                  <a:gd name="connsiteY3" fmla="*/ 1354545 h 1643834"/>
                  <a:gd name="connsiteX4" fmla="*/ 1148556 w 1472406"/>
                  <a:gd name="connsiteY4" fmla="*/ 1612515 h 1643834"/>
                  <a:gd name="connsiteX5" fmla="*/ 1472406 w 1472406"/>
                  <a:gd name="connsiteY5" fmla="*/ 1637914 h 1643834"/>
                  <a:gd name="connsiteX6" fmla="*/ 1203324 w 1472406"/>
                  <a:gd name="connsiteY6" fmla="*/ 1463289 h 1643834"/>
                  <a:gd name="connsiteX7" fmla="*/ 975518 w 1472406"/>
                  <a:gd name="connsiteY7" fmla="*/ 1147377 h 1643834"/>
                  <a:gd name="connsiteX8" fmla="*/ 678656 w 1472406"/>
                  <a:gd name="connsiteY8" fmla="*/ 539364 h 1643834"/>
                  <a:gd name="connsiteX9" fmla="*/ 456406 w 1472406"/>
                  <a:gd name="connsiteY9" fmla="*/ 196464 h 1643834"/>
                  <a:gd name="connsiteX10" fmla="*/ 287337 w 1472406"/>
                  <a:gd name="connsiteY10" fmla="*/ 30571 h 1643834"/>
                  <a:gd name="connsiteX11" fmla="*/ 0 w 1472406"/>
                  <a:gd name="connsiteY11" fmla="*/ 1995 h 1643834"/>
                  <a:gd name="connsiteX0" fmla="*/ 0 w 1472406"/>
                  <a:gd name="connsiteY0" fmla="*/ 4054 h 1645893"/>
                  <a:gd name="connsiteX1" fmla="*/ 240506 w 1472406"/>
                  <a:gd name="connsiteY1" fmla="*/ 185823 h 1645893"/>
                  <a:gd name="connsiteX2" fmla="*/ 580231 w 1472406"/>
                  <a:gd name="connsiteY2" fmla="*/ 761292 h 1645893"/>
                  <a:gd name="connsiteX3" fmla="*/ 881855 w 1472406"/>
                  <a:gd name="connsiteY3" fmla="*/ 1356604 h 1645893"/>
                  <a:gd name="connsiteX4" fmla="*/ 1148556 w 1472406"/>
                  <a:gd name="connsiteY4" fmla="*/ 1614574 h 1645893"/>
                  <a:gd name="connsiteX5" fmla="*/ 1472406 w 1472406"/>
                  <a:gd name="connsiteY5" fmla="*/ 1639973 h 1645893"/>
                  <a:gd name="connsiteX6" fmla="*/ 1203324 w 1472406"/>
                  <a:gd name="connsiteY6" fmla="*/ 1465348 h 1645893"/>
                  <a:gd name="connsiteX7" fmla="*/ 975518 w 1472406"/>
                  <a:gd name="connsiteY7" fmla="*/ 1149436 h 1645893"/>
                  <a:gd name="connsiteX8" fmla="*/ 678656 w 1472406"/>
                  <a:gd name="connsiteY8" fmla="*/ 541423 h 1645893"/>
                  <a:gd name="connsiteX9" fmla="*/ 456406 w 1472406"/>
                  <a:gd name="connsiteY9" fmla="*/ 198523 h 1645893"/>
                  <a:gd name="connsiteX10" fmla="*/ 287337 w 1472406"/>
                  <a:gd name="connsiteY10" fmla="*/ 32630 h 1645893"/>
                  <a:gd name="connsiteX11" fmla="*/ 0 w 1472406"/>
                  <a:gd name="connsiteY11" fmla="*/ 4054 h 1645893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87337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87337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94481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8020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8020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5646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8383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2853 h 1644692"/>
                  <a:gd name="connsiteX1" fmla="*/ 281781 w 1472406"/>
                  <a:gd name="connsiteY1" fmla="*/ 244947 h 1644692"/>
                  <a:gd name="connsiteX2" fmla="*/ 602456 w 1472406"/>
                  <a:gd name="connsiteY2" fmla="*/ 820416 h 1644692"/>
                  <a:gd name="connsiteX3" fmla="*/ 881855 w 1472406"/>
                  <a:gd name="connsiteY3" fmla="*/ 1355403 h 1644692"/>
                  <a:gd name="connsiteX4" fmla="*/ 1148556 w 1472406"/>
                  <a:gd name="connsiteY4" fmla="*/ 1613373 h 1644692"/>
                  <a:gd name="connsiteX5" fmla="*/ 1472406 w 1472406"/>
                  <a:gd name="connsiteY5" fmla="*/ 1638772 h 1644692"/>
                  <a:gd name="connsiteX6" fmla="*/ 1203324 w 1472406"/>
                  <a:gd name="connsiteY6" fmla="*/ 1467322 h 1644692"/>
                  <a:gd name="connsiteX7" fmla="*/ 965993 w 1472406"/>
                  <a:gd name="connsiteY7" fmla="*/ 1148235 h 1644692"/>
                  <a:gd name="connsiteX8" fmla="*/ 678656 w 1472406"/>
                  <a:gd name="connsiteY8" fmla="*/ 540222 h 1644692"/>
                  <a:gd name="connsiteX9" fmla="*/ 462756 w 1472406"/>
                  <a:gd name="connsiteY9" fmla="*/ 190972 h 1644692"/>
                  <a:gd name="connsiteX10" fmla="*/ 294481 w 1472406"/>
                  <a:gd name="connsiteY10" fmla="*/ 31429 h 1644692"/>
                  <a:gd name="connsiteX11" fmla="*/ 0 w 1472406"/>
                  <a:gd name="connsiteY11" fmla="*/ 2853 h 1644692"/>
                  <a:gd name="connsiteX0" fmla="*/ 0 w 1472406"/>
                  <a:gd name="connsiteY0" fmla="*/ 5607 h 1647446"/>
                  <a:gd name="connsiteX1" fmla="*/ 281781 w 1472406"/>
                  <a:gd name="connsiteY1" fmla="*/ 247701 h 1647446"/>
                  <a:gd name="connsiteX2" fmla="*/ 602456 w 1472406"/>
                  <a:gd name="connsiteY2" fmla="*/ 823170 h 1647446"/>
                  <a:gd name="connsiteX3" fmla="*/ 881855 w 1472406"/>
                  <a:gd name="connsiteY3" fmla="*/ 1358157 h 1647446"/>
                  <a:gd name="connsiteX4" fmla="*/ 1148556 w 1472406"/>
                  <a:gd name="connsiteY4" fmla="*/ 1616127 h 1647446"/>
                  <a:gd name="connsiteX5" fmla="*/ 1472406 w 1472406"/>
                  <a:gd name="connsiteY5" fmla="*/ 1641526 h 1647446"/>
                  <a:gd name="connsiteX6" fmla="*/ 1203324 w 1472406"/>
                  <a:gd name="connsiteY6" fmla="*/ 1470076 h 1647446"/>
                  <a:gd name="connsiteX7" fmla="*/ 965993 w 1472406"/>
                  <a:gd name="connsiteY7" fmla="*/ 1150989 h 1647446"/>
                  <a:gd name="connsiteX8" fmla="*/ 678656 w 1472406"/>
                  <a:gd name="connsiteY8" fmla="*/ 542976 h 1647446"/>
                  <a:gd name="connsiteX9" fmla="*/ 462756 w 1472406"/>
                  <a:gd name="connsiteY9" fmla="*/ 193726 h 1647446"/>
                  <a:gd name="connsiteX10" fmla="*/ 294481 w 1472406"/>
                  <a:gd name="connsiteY10" fmla="*/ 34183 h 1647446"/>
                  <a:gd name="connsiteX11" fmla="*/ 0 w 1472406"/>
                  <a:gd name="connsiteY11" fmla="*/ 5607 h 1647446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3537 h 1645376"/>
                  <a:gd name="connsiteX1" fmla="*/ 281781 w 1472406"/>
                  <a:gd name="connsiteY1" fmla="*/ 245631 h 1645376"/>
                  <a:gd name="connsiteX2" fmla="*/ 602456 w 1472406"/>
                  <a:gd name="connsiteY2" fmla="*/ 821100 h 1645376"/>
                  <a:gd name="connsiteX3" fmla="*/ 881855 w 1472406"/>
                  <a:gd name="connsiteY3" fmla="*/ 1356087 h 1645376"/>
                  <a:gd name="connsiteX4" fmla="*/ 1148556 w 1472406"/>
                  <a:gd name="connsiteY4" fmla="*/ 1614057 h 1645376"/>
                  <a:gd name="connsiteX5" fmla="*/ 1472406 w 1472406"/>
                  <a:gd name="connsiteY5" fmla="*/ 1639456 h 1645376"/>
                  <a:gd name="connsiteX6" fmla="*/ 1203324 w 1472406"/>
                  <a:gd name="connsiteY6" fmla="*/ 1468006 h 1645376"/>
                  <a:gd name="connsiteX7" fmla="*/ 965993 w 1472406"/>
                  <a:gd name="connsiteY7" fmla="*/ 1148919 h 1645376"/>
                  <a:gd name="connsiteX8" fmla="*/ 678656 w 1472406"/>
                  <a:gd name="connsiteY8" fmla="*/ 540906 h 1645376"/>
                  <a:gd name="connsiteX9" fmla="*/ 462756 w 1472406"/>
                  <a:gd name="connsiteY9" fmla="*/ 191656 h 1645376"/>
                  <a:gd name="connsiteX10" fmla="*/ 294481 w 1472406"/>
                  <a:gd name="connsiteY10" fmla="*/ 32113 h 1645376"/>
                  <a:gd name="connsiteX11" fmla="*/ 0 w 1472406"/>
                  <a:gd name="connsiteY11" fmla="*/ 3537 h 1645376"/>
                  <a:gd name="connsiteX0" fmla="*/ 0 w 1472406"/>
                  <a:gd name="connsiteY0" fmla="*/ 5178 h 1647017"/>
                  <a:gd name="connsiteX1" fmla="*/ 281781 w 1472406"/>
                  <a:gd name="connsiteY1" fmla="*/ 247272 h 1647017"/>
                  <a:gd name="connsiteX2" fmla="*/ 602456 w 1472406"/>
                  <a:gd name="connsiteY2" fmla="*/ 822741 h 1647017"/>
                  <a:gd name="connsiteX3" fmla="*/ 881855 w 1472406"/>
                  <a:gd name="connsiteY3" fmla="*/ 1357728 h 1647017"/>
                  <a:gd name="connsiteX4" fmla="*/ 1148556 w 1472406"/>
                  <a:gd name="connsiteY4" fmla="*/ 1615698 h 1647017"/>
                  <a:gd name="connsiteX5" fmla="*/ 1472406 w 1472406"/>
                  <a:gd name="connsiteY5" fmla="*/ 1641097 h 1647017"/>
                  <a:gd name="connsiteX6" fmla="*/ 1203324 w 1472406"/>
                  <a:gd name="connsiteY6" fmla="*/ 1469647 h 1647017"/>
                  <a:gd name="connsiteX7" fmla="*/ 965993 w 1472406"/>
                  <a:gd name="connsiteY7" fmla="*/ 1150560 h 1647017"/>
                  <a:gd name="connsiteX8" fmla="*/ 678656 w 1472406"/>
                  <a:gd name="connsiteY8" fmla="*/ 542547 h 1647017"/>
                  <a:gd name="connsiteX9" fmla="*/ 462756 w 1472406"/>
                  <a:gd name="connsiteY9" fmla="*/ 193297 h 1647017"/>
                  <a:gd name="connsiteX10" fmla="*/ 294481 w 1472406"/>
                  <a:gd name="connsiteY10" fmla="*/ 33754 h 1647017"/>
                  <a:gd name="connsiteX11" fmla="*/ 0 w 1472406"/>
                  <a:gd name="connsiteY11" fmla="*/ 5178 h 1647017"/>
                  <a:gd name="connsiteX0" fmla="*/ 0 w 1472406"/>
                  <a:gd name="connsiteY0" fmla="*/ 3245 h 1645084"/>
                  <a:gd name="connsiteX1" fmla="*/ 281781 w 1472406"/>
                  <a:gd name="connsiteY1" fmla="*/ 245339 h 1645084"/>
                  <a:gd name="connsiteX2" fmla="*/ 602456 w 1472406"/>
                  <a:gd name="connsiteY2" fmla="*/ 820808 h 1645084"/>
                  <a:gd name="connsiteX3" fmla="*/ 881855 w 1472406"/>
                  <a:gd name="connsiteY3" fmla="*/ 1355795 h 1645084"/>
                  <a:gd name="connsiteX4" fmla="*/ 1148556 w 1472406"/>
                  <a:gd name="connsiteY4" fmla="*/ 1613765 h 1645084"/>
                  <a:gd name="connsiteX5" fmla="*/ 1472406 w 1472406"/>
                  <a:gd name="connsiteY5" fmla="*/ 1639164 h 1645084"/>
                  <a:gd name="connsiteX6" fmla="*/ 1203324 w 1472406"/>
                  <a:gd name="connsiteY6" fmla="*/ 1467714 h 1645084"/>
                  <a:gd name="connsiteX7" fmla="*/ 965993 w 1472406"/>
                  <a:gd name="connsiteY7" fmla="*/ 1148627 h 1645084"/>
                  <a:gd name="connsiteX8" fmla="*/ 678656 w 1472406"/>
                  <a:gd name="connsiteY8" fmla="*/ 540614 h 1645084"/>
                  <a:gd name="connsiteX9" fmla="*/ 436562 w 1472406"/>
                  <a:gd name="connsiteY9" fmla="*/ 205652 h 1645084"/>
                  <a:gd name="connsiteX10" fmla="*/ 294481 w 1472406"/>
                  <a:gd name="connsiteY10" fmla="*/ 31821 h 1645084"/>
                  <a:gd name="connsiteX11" fmla="*/ 0 w 1472406"/>
                  <a:gd name="connsiteY11" fmla="*/ 3245 h 1645084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5607 h 1647446"/>
                  <a:gd name="connsiteX1" fmla="*/ 281781 w 1472406"/>
                  <a:gd name="connsiteY1" fmla="*/ 247701 h 1647446"/>
                  <a:gd name="connsiteX2" fmla="*/ 602456 w 1472406"/>
                  <a:gd name="connsiteY2" fmla="*/ 823170 h 1647446"/>
                  <a:gd name="connsiteX3" fmla="*/ 881855 w 1472406"/>
                  <a:gd name="connsiteY3" fmla="*/ 1358157 h 1647446"/>
                  <a:gd name="connsiteX4" fmla="*/ 1148556 w 1472406"/>
                  <a:gd name="connsiteY4" fmla="*/ 1616127 h 1647446"/>
                  <a:gd name="connsiteX5" fmla="*/ 1472406 w 1472406"/>
                  <a:gd name="connsiteY5" fmla="*/ 1641526 h 1647446"/>
                  <a:gd name="connsiteX6" fmla="*/ 1203324 w 1472406"/>
                  <a:gd name="connsiteY6" fmla="*/ 1470076 h 1647446"/>
                  <a:gd name="connsiteX7" fmla="*/ 965993 w 1472406"/>
                  <a:gd name="connsiteY7" fmla="*/ 1150989 h 1647446"/>
                  <a:gd name="connsiteX8" fmla="*/ 678656 w 1472406"/>
                  <a:gd name="connsiteY8" fmla="*/ 542976 h 1647446"/>
                  <a:gd name="connsiteX9" fmla="*/ 477043 w 1472406"/>
                  <a:gd name="connsiteY9" fmla="*/ 212776 h 1647446"/>
                  <a:gd name="connsiteX10" fmla="*/ 294481 w 1472406"/>
                  <a:gd name="connsiteY10" fmla="*/ 34183 h 1647446"/>
                  <a:gd name="connsiteX11" fmla="*/ 0 w 1472406"/>
                  <a:gd name="connsiteY11" fmla="*/ 5607 h 1647446"/>
                  <a:gd name="connsiteX0" fmla="*/ 0 w 1472406"/>
                  <a:gd name="connsiteY0" fmla="*/ 7012 h 1648851"/>
                  <a:gd name="connsiteX1" fmla="*/ 281781 w 1472406"/>
                  <a:gd name="connsiteY1" fmla="*/ 249106 h 1648851"/>
                  <a:gd name="connsiteX2" fmla="*/ 602456 w 1472406"/>
                  <a:gd name="connsiteY2" fmla="*/ 824575 h 1648851"/>
                  <a:gd name="connsiteX3" fmla="*/ 881855 w 1472406"/>
                  <a:gd name="connsiteY3" fmla="*/ 1359562 h 1648851"/>
                  <a:gd name="connsiteX4" fmla="*/ 1148556 w 1472406"/>
                  <a:gd name="connsiteY4" fmla="*/ 1617532 h 1648851"/>
                  <a:gd name="connsiteX5" fmla="*/ 1472406 w 1472406"/>
                  <a:gd name="connsiteY5" fmla="*/ 1642931 h 1648851"/>
                  <a:gd name="connsiteX6" fmla="*/ 1203324 w 1472406"/>
                  <a:gd name="connsiteY6" fmla="*/ 1471481 h 1648851"/>
                  <a:gd name="connsiteX7" fmla="*/ 965993 w 1472406"/>
                  <a:gd name="connsiteY7" fmla="*/ 1152394 h 1648851"/>
                  <a:gd name="connsiteX8" fmla="*/ 678656 w 1472406"/>
                  <a:gd name="connsiteY8" fmla="*/ 544381 h 1648851"/>
                  <a:gd name="connsiteX9" fmla="*/ 477043 w 1472406"/>
                  <a:gd name="connsiteY9" fmla="*/ 214181 h 1648851"/>
                  <a:gd name="connsiteX10" fmla="*/ 294481 w 1472406"/>
                  <a:gd name="connsiteY10" fmla="*/ 35588 h 1648851"/>
                  <a:gd name="connsiteX11" fmla="*/ 0 w 1472406"/>
                  <a:gd name="connsiteY11" fmla="*/ 7012 h 1648851"/>
                  <a:gd name="connsiteX0" fmla="*/ 0 w 1472406"/>
                  <a:gd name="connsiteY0" fmla="*/ 3858 h 1645697"/>
                  <a:gd name="connsiteX1" fmla="*/ 281781 w 1472406"/>
                  <a:gd name="connsiteY1" fmla="*/ 245952 h 1645697"/>
                  <a:gd name="connsiteX2" fmla="*/ 602456 w 1472406"/>
                  <a:gd name="connsiteY2" fmla="*/ 821421 h 1645697"/>
                  <a:gd name="connsiteX3" fmla="*/ 881855 w 1472406"/>
                  <a:gd name="connsiteY3" fmla="*/ 1356408 h 1645697"/>
                  <a:gd name="connsiteX4" fmla="*/ 1148556 w 1472406"/>
                  <a:gd name="connsiteY4" fmla="*/ 1614378 h 1645697"/>
                  <a:gd name="connsiteX5" fmla="*/ 1472406 w 1472406"/>
                  <a:gd name="connsiteY5" fmla="*/ 1639777 h 1645697"/>
                  <a:gd name="connsiteX6" fmla="*/ 1203324 w 1472406"/>
                  <a:gd name="connsiteY6" fmla="*/ 1468327 h 1645697"/>
                  <a:gd name="connsiteX7" fmla="*/ 965993 w 1472406"/>
                  <a:gd name="connsiteY7" fmla="*/ 1149240 h 1645697"/>
                  <a:gd name="connsiteX8" fmla="*/ 678656 w 1472406"/>
                  <a:gd name="connsiteY8" fmla="*/ 541227 h 1645697"/>
                  <a:gd name="connsiteX9" fmla="*/ 477043 w 1472406"/>
                  <a:gd name="connsiteY9" fmla="*/ 211027 h 1645697"/>
                  <a:gd name="connsiteX10" fmla="*/ 294481 w 1472406"/>
                  <a:gd name="connsiteY10" fmla="*/ 32434 h 1645697"/>
                  <a:gd name="connsiteX11" fmla="*/ 0 w 1472406"/>
                  <a:gd name="connsiteY11" fmla="*/ 3858 h 1645697"/>
                  <a:gd name="connsiteX0" fmla="*/ 0 w 1472406"/>
                  <a:gd name="connsiteY0" fmla="*/ 6289 h 1648128"/>
                  <a:gd name="connsiteX1" fmla="*/ 281781 w 1472406"/>
                  <a:gd name="connsiteY1" fmla="*/ 248383 h 1648128"/>
                  <a:gd name="connsiteX2" fmla="*/ 602456 w 1472406"/>
                  <a:gd name="connsiteY2" fmla="*/ 823852 h 1648128"/>
                  <a:gd name="connsiteX3" fmla="*/ 881855 w 1472406"/>
                  <a:gd name="connsiteY3" fmla="*/ 1358839 h 1648128"/>
                  <a:gd name="connsiteX4" fmla="*/ 1148556 w 1472406"/>
                  <a:gd name="connsiteY4" fmla="*/ 1616809 h 1648128"/>
                  <a:gd name="connsiteX5" fmla="*/ 1472406 w 1472406"/>
                  <a:gd name="connsiteY5" fmla="*/ 1642208 h 1648128"/>
                  <a:gd name="connsiteX6" fmla="*/ 1203324 w 1472406"/>
                  <a:gd name="connsiteY6" fmla="*/ 1470758 h 1648128"/>
                  <a:gd name="connsiteX7" fmla="*/ 965993 w 1472406"/>
                  <a:gd name="connsiteY7" fmla="*/ 1151671 h 1648128"/>
                  <a:gd name="connsiteX8" fmla="*/ 678656 w 1472406"/>
                  <a:gd name="connsiteY8" fmla="*/ 543658 h 1648128"/>
                  <a:gd name="connsiteX9" fmla="*/ 477043 w 1472406"/>
                  <a:gd name="connsiteY9" fmla="*/ 213458 h 1648128"/>
                  <a:gd name="connsiteX10" fmla="*/ 294481 w 1472406"/>
                  <a:gd name="connsiteY10" fmla="*/ 34865 h 1648128"/>
                  <a:gd name="connsiteX11" fmla="*/ 0 w 1472406"/>
                  <a:gd name="connsiteY11" fmla="*/ 6289 h 1648128"/>
                  <a:gd name="connsiteX0" fmla="*/ 0 w 1472406"/>
                  <a:gd name="connsiteY0" fmla="*/ 6289 h 1648128"/>
                  <a:gd name="connsiteX1" fmla="*/ 281781 w 1472406"/>
                  <a:gd name="connsiteY1" fmla="*/ 248383 h 1648128"/>
                  <a:gd name="connsiteX2" fmla="*/ 602456 w 1472406"/>
                  <a:gd name="connsiteY2" fmla="*/ 823852 h 1648128"/>
                  <a:gd name="connsiteX3" fmla="*/ 881855 w 1472406"/>
                  <a:gd name="connsiteY3" fmla="*/ 1358839 h 1648128"/>
                  <a:gd name="connsiteX4" fmla="*/ 1148556 w 1472406"/>
                  <a:gd name="connsiteY4" fmla="*/ 1616809 h 1648128"/>
                  <a:gd name="connsiteX5" fmla="*/ 1472406 w 1472406"/>
                  <a:gd name="connsiteY5" fmla="*/ 1642208 h 1648128"/>
                  <a:gd name="connsiteX6" fmla="*/ 1203324 w 1472406"/>
                  <a:gd name="connsiteY6" fmla="*/ 1470758 h 1648128"/>
                  <a:gd name="connsiteX7" fmla="*/ 965993 w 1472406"/>
                  <a:gd name="connsiteY7" fmla="*/ 1151671 h 1648128"/>
                  <a:gd name="connsiteX8" fmla="*/ 678656 w 1472406"/>
                  <a:gd name="connsiteY8" fmla="*/ 543658 h 1648128"/>
                  <a:gd name="connsiteX9" fmla="*/ 477043 w 1472406"/>
                  <a:gd name="connsiteY9" fmla="*/ 213458 h 1648128"/>
                  <a:gd name="connsiteX10" fmla="*/ 294481 w 1472406"/>
                  <a:gd name="connsiteY10" fmla="*/ 34865 h 1648128"/>
                  <a:gd name="connsiteX11" fmla="*/ 0 w 1472406"/>
                  <a:gd name="connsiteY11" fmla="*/ 6289 h 1648128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770 h 1646609"/>
                  <a:gd name="connsiteX1" fmla="*/ 281781 w 1472406"/>
                  <a:gd name="connsiteY1" fmla="*/ 246864 h 1646609"/>
                  <a:gd name="connsiteX2" fmla="*/ 602456 w 1472406"/>
                  <a:gd name="connsiteY2" fmla="*/ 822333 h 1646609"/>
                  <a:gd name="connsiteX3" fmla="*/ 881855 w 1472406"/>
                  <a:gd name="connsiteY3" fmla="*/ 1357320 h 1646609"/>
                  <a:gd name="connsiteX4" fmla="*/ 1148556 w 1472406"/>
                  <a:gd name="connsiteY4" fmla="*/ 1615290 h 1646609"/>
                  <a:gd name="connsiteX5" fmla="*/ 1472406 w 1472406"/>
                  <a:gd name="connsiteY5" fmla="*/ 1640689 h 1646609"/>
                  <a:gd name="connsiteX6" fmla="*/ 1203324 w 1472406"/>
                  <a:gd name="connsiteY6" fmla="*/ 1469239 h 1646609"/>
                  <a:gd name="connsiteX7" fmla="*/ 965993 w 1472406"/>
                  <a:gd name="connsiteY7" fmla="*/ 1150152 h 1646609"/>
                  <a:gd name="connsiteX8" fmla="*/ 678656 w 1472406"/>
                  <a:gd name="connsiteY8" fmla="*/ 542139 h 1646609"/>
                  <a:gd name="connsiteX9" fmla="*/ 493712 w 1472406"/>
                  <a:gd name="connsiteY9" fmla="*/ 235752 h 1646609"/>
                  <a:gd name="connsiteX10" fmla="*/ 294481 w 1472406"/>
                  <a:gd name="connsiteY10" fmla="*/ 33346 h 1646609"/>
                  <a:gd name="connsiteX11" fmla="*/ 0 w 1472406"/>
                  <a:gd name="connsiteY11" fmla="*/ 4770 h 1646609"/>
                  <a:gd name="connsiteX0" fmla="*/ 0 w 1472406"/>
                  <a:gd name="connsiteY0" fmla="*/ 2853 h 1644692"/>
                  <a:gd name="connsiteX1" fmla="*/ 281781 w 1472406"/>
                  <a:gd name="connsiteY1" fmla="*/ 244947 h 1644692"/>
                  <a:gd name="connsiteX2" fmla="*/ 602456 w 1472406"/>
                  <a:gd name="connsiteY2" fmla="*/ 820416 h 1644692"/>
                  <a:gd name="connsiteX3" fmla="*/ 881855 w 1472406"/>
                  <a:gd name="connsiteY3" fmla="*/ 1355403 h 1644692"/>
                  <a:gd name="connsiteX4" fmla="*/ 1148556 w 1472406"/>
                  <a:gd name="connsiteY4" fmla="*/ 1613373 h 1644692"/>
                  <a:gd name="connsiteX5" fmla="*/ 1472406 w 1472406"/>
                  <a:gd name="connsiteY5" fmla="*/ 1638772 h 1644692"/>
                  <a:gd name="connsiteX6" fmla="*/ 1203324 w 1472406"/>
                  <a:gd name="connsiteY6" fmla="*/ 1467322 h 1644692"/>
                  <a:gd name="connsiteX7" fmla="*/ 965993 w 1472406"/>
                  <a:gd name="connsiteY7" fmla="*/ 1148235 h 1644692"/>
                  <a:gd name="connsiteX8" fmla="*/ 678656 w 1472406"/>
                  <a:gd name="connsiteY8" fmla="*/ 540222 h 1644692"/>
                  <a:gd name="connsiteX9" fmla="*/ 493712 w 1472406"/>
                  <a:gd name="connsiteY9" fmla="*/ 233835 h 1644692"/>
                  <a:gd name="connsiteX10" fmla="*/ 294481 w 1472406"/>
                  <a:gd name="connsiteY10" fmla="*/ 31429 h 1644692"/>
                  <a:gd name="connsiteX11" fmla="*/ 0 w 1472406"/>
                  <a:gd name="connsiteY11" fmla="*/ 2853 h 1644692"/>
                  <a:gd name="connsiteX0" fmla="*/ 0 w 1472406"/>
                  <a:gd name="connsiteY0" fmla="*/ 1945 h 1643784"/>
                  <a:gd name="connsiteX1" fmla="*/ 281781 w 1472406"/>
                  <a:gd name="connsiteY1" fmla="*/ 244039 h 1643784"/>
                  <a:gd name="connsiteX2" fmla="*/ 602456 w 1472406"/>
                  <a:gd name="connsiteY2" fmla="*/ 819508 h 1643784"/>
                  <a:gd name="connsiteX3" fmla="*/ 881855 w 1472406"/>
                  <a:gd name="connsiteY3" fmla="*/ 1354495 h 1643784"/>
                  <a:gd name="connsiteX4" fmla="*/ 1148556 w 1472406"/>
                  <a:gd name="connsiteY4" fmla="*/ 1612465 h 1643784"/>
                  <a:gd name="connsiteX5" fmla="*/ 1472406 w 1472406"/>
                  <a:gd name="connsiteY5" fmla="*/ 1637864 h 1643784"/>
                  <a:gd name="connsiteX6" fmla="*/ 1203324 w 1472406"/>
                  <a:gd name="connsiteY6" fmla="*/ 1466414 h 1643784"/>
                  <a:gd name="connsiteX7" fmla="*/ 965993 w 1472406"/>
                  <a:gd name="connsiteY7" fmla="*/ 1147327 h 1643784"/>
                  <a:gd name="connsiteX8" fmla="*/ 678656 w 1472406"/>
                  <a:gd name="connsiteY8" fmla="*/ 539314 h 1643784"/>
                  <a:gd name="connsiteX9" fmla="*/ 493712 w 1472406"/>
                  <a:gd name="connsiteY9" fmla="*/ 232927 h 1643784"/>
                  <a:gd name="connsiteX10" fmla="*/ 306387 w 1472406"/>
                  <a:gd name="connsiteY10" fmla="*/ 37665 h 1643784"/>
                  <a:gd name="connsiteX11" fmla="*/ 0 w 1472406"/>
                  <a:gd name="connsiteY11" fmla="*/ 1945 h 1643784"/>
                  <a:gd name="connsiteX0" fmla="*/ 0 w 1472406"/>
                  <a:gd name="connsiteY0" fmla="*/ 2734 h 1644573"/>
                  <a:gd name="connsiteX1" fmla="*/ 281781 w 1472406"/>
                  <a:gd name="connsiteY1" fmla="*/ 244828 h 1644573"/>
                  <a:gd name="connsiteX2" fmla="*/ 602456 w 1472406"/>
                  <a:gd name="connsiteY2" fmla="*/ 820297 h 1644573"/>
                  <a:gd name="connsiteX3" fmla="*/ 881855 w 1472406"/>
                  <a:gd name="connsiteY3" fmla="*/ 1355284 h 1644573"/>
                  <a:gd name="connsiteX4" fmla="*/ 1148556 w 1472406"/>
                  <a:gd name="connsiteY4" fmla="*/ 1613254 h 1644573"/>
                  <a:gd name="connsiteX5" fmla="*/ 1472406 w 1472406"/>
                  <a:gd name="connsiteY5" fmla="*/ 1638653 h 1644573"/>
                  <a:gd name="connsiteX6" fmla="*/ 1203324 w 1472406"/>
                  <a:gd name="connsiteY6" fmla="*/ 1467203 h 1644573"/>
                  <a:gd name="connsiteX7" fmla="*/ 965993 w 1472406"/>
                  <a:gd name="connsiteY7" fmla="*/ 1148116 h 1644573"/>
                  <a:gd name="connsiteX8" fmla="*/ 678656 w 1472406"/>
                  <a:gd name="connsiteY8" fmla="*/ 540103 h 1644573"/>
                  <a:gd name="connsiteX9" fmla="*/ 493712 w 1472406"/>
                  <a:gd name="connsiteY9" fmla="*/ 233716 h 1644573"/>
                  <a:gd name="connsiteX10" fmla="*/ 306387 w 1472406"/>
                  <a:gd name="connsiteY10" fmla="*/ 38454 h 1644573"/>
                  <a:gd name="connsiteX11" fmla="*/ 0 w 1472406"/>
                  <a:gd name="connsiteY11" fmla="*/ 2734 h 1644573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6475"/>
                  <a:gd name="connsiteX1" fmla="*/ 281781 w 1472406"/>
                  <a:gd name="connsiteY1" fmla="*/ 244262 h 1646475"/>
                  <a:gd name="connsiteX2" fmla="*/ 602456 w 1472406"/>
                  <a:gd name="connsiteY2" fmla="*/ 819731 h 1646475"/>
                  <a:gd name="connsiteX3" fmla="*/ 881855 w 1472406"/>
                  <a:gd name="connsiteY3" fmla="*/ 1354718 h 1646475"/>
                  <a:gd name="connsiteX4" fmla="*/ 1148556 w 1472406"/>
                  <a:gd name="connsiteY4" fmla="*/ 1612688 h 1646475"/>
                  <a:gd name="connsiteX5" fmla="*/ 1472406 w 1472406"/>
                  <a:gd name="connsiteY5" fmla="*/ 1640468 h 1646475"/>
                  <a:gd name="connsiteX6" fmla="*/ 1203324 w 1472406"/>
                  <a:gd name="connsiteY6" fmla="*/ 1466637 h 1646475"/>
                  <a:gd name="connsiteX7" fmla="*/ 965993 w 1472406"/>
                  <a:gd name="connsiteY7" fmla="*/ 1147550 h 1646475"/>
                  <a:gd name="connsiteX8" fmla="*/ 678656 w 1472406"/>
                  <a:gd name="connsiteY8" fmla="*/ 539537 h 1646475"/>
                  <a:gd name="connsiteX9" fmla="*/ 493712 w 1472406"/>
                  <a:gd name="connsiteY9" fmla="*/ 233150 h 1646475"/>
                  <a:gd name="connsiteX10" fmla="*/ 306387 w 1472406"/>
                  <a:gd name="connsiteY10" fmla="*/ 37888 h 1646475"/>
                  <a:gd name="connsiteX11" fmla="*/ 0 w 1472406"/>
                  <a:gd name="connsiteY11" fmla="*/ 2168 h 1646475"/>
                  <a:gd name="connsiteX0" fmla="*/ 0 w 1472406"/>
                  <a:gd name="connsiteY0" fmla="*/ 2168 h 1646475"/>
                  <a:gd name="connsiteX1" fmla="*/ 281781 w 1472406"/>
                  <a:gd name="connsiteY1" fmla="*/ 244262 h 1646475"/>
                  <a:gd name="connsiteX2" fmla="*/ 602456 w 1472406"/>
                  <a:gd name="connsiteY2" fmla="*/ 819731 h 1646475"/>
                  <a:gd name="connsiteX3" fmla="*/ 881855 w 1472406"/>
                  <a:gd name="connsiteY3" fmla="*/ 1354718 h 1646475"/>
                  <a:gd name="connsiteX4" fmla="*/ 1148556 w 1472406"/>
                  <a:gd name="connsiteY4" fmla="*/ 1612688 h 1646475"/>
                  <a:gd name="connsiteX5" fmla="*/ 1472406 w 1472406"/>
                  <a:gd name="connsiteY5" fmla="*/ 1640468 h 1646475"/>
                  <a:gd name="connsiteX6" fmla="*/ 1203324 w 1472406"/>
                  <a:gd name="connsiteY6" fmla="*/ 1466637 h 1646475"/>
                  <a:gd name="connsiteX7" fmla="*/ 965993 w 1472406"/>
                  <a:gd name="connsiteY7" fmla="*/ 1147550 h 1646475"/>
                  <a:gd name="connsiteX8" fmla="*/ 678656 w 1472406"/>
                  <a:gd name="connsiteY8" fmla="*/ 539537 h 1646475"/>
                  <a:gd name="connsiteX9" fmla="*/ 493712 w 1472406"/>
                  <a:gd name="connsiteY9" fmla="*/ 233150 h 1646475"/>
                  <a:gd name="connsiteX10" fmla="*/ 306387 w 1472406"/>
                  <a:gd name="connsiteY10" fmla="*/ 37888 h 1646475"/>
                  <a:gd name="connsiteX11" fmla="*/ 0 w 147240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203324 w 1491456"/>
                  <a:gd name="connsiteY6" fmla="*/ 1466637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203324 w 1491456"/>
                  <a:gd name="connsiteY6" fmla="*/ 1466637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2368 w 1491456"/>
                  <a:gd name="connsiteY6" fmla="*/ 1452349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0858"/>
                  <a:gd name="connsiteX1" fmla="*/ 281781 w 1491456"/>
                  <a:gd name="connsiteY1" fmla="*/ 244262 h 1640858"/>
                  <a:gd name="connsiteX2" fmla="*/ 602456 w 1491456"/>
                  <a:gd name="connsiteY2" fmla="*/ 819731 h 1640858"/>
                  <a:gd name="connsiteX3" fmla="*/ 881855 w 1491456"/>
                  <a:gd name="connsiteY3" fmla="*/ 1354718 h 1640858"/>
                  <a:gd name="connsiteX4" fmla="*/ 1148556 w 1491456"/>
                  <a:gd name="connsiteY4" fmla="*/ 1612688 h 1640858"/>
                  <a:gd name="connsiteX5" fmla="*/ 1491456 w 1491456"/>
                  <a:gd name="connsiteY5" fmla="*/ 1630943 h 1640858"/>
                  <a:gd name="connsiteX6" fmla="*/ 1167605 w 1491456"/>
                  <a:gd name="connsiteY6" fmla="*/ 1435681 h 1640858"/>
                  <a:gd name="connsiteX7" fmla="*/ 965993 w 1491456"/>
                  <a:gd name="connsiteY7" fmla="*/ 1147550 h 1640858"/>
                  <a:gd name="connsiteX8" fmla="*/ 678656 w 1491456"/>
                  <a:gd name="connsiteY8" fmla="*/ 539537 h 1640858"/>
                  <a:gd name="connsiteX9" fmla="*/ 493712 w 1491456"/>
                  <a:gd name="connsiteY9" fmla="*/ 233150 h 1640858"/>
                  <a:gd name="connsiteX10" fmla="*/ 306387 w 1491456"/>
                  <a:gd name="connsiteY10" fmla="*/ 37888 h 1640858"/>
                  <a:gd name="connsiteX11" fmla="*/ 0 w 1491456"/>
                  <a:gd name="connsiteY11" fmla="*/ 2168 h 1640858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5223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7790"/>
                  <a:gd name="connsiteX1" fmla="*/ 281781 w 1491456"/>
                  <a:gd name="connsiteY1" fmla="*/ 244262 h 1647790"/>
                  <a:gd name="connsiteX2" fmla="*/ 602456 w 1491456"/>
                  <a:gd name="connsiteY2" fmla="*/ 819731 h 1647790"/>
                  <a:gd name="connsiteX3" fmla="*/ 881855 w 1491456"/>
                  <a:gd name="connsiteY3" fmla="*/ 1354718 h 1647790"/>
                  <a:gd name="connsiteX4" fmla="*/ 1148556 w 1491456"/>
                  <a:gd name="connsiteY4" fmla="*/ 1612688 h 1647790"/>
                  <a:gd name="connsiteX5" fmla="*/ 1491456 w 1491456"/>
                  <a:gd name="connsiteY5" fmla="*/ 1633324 h 1647790"/>
                  <a:gd name="connsiteX6" fmla="*/ 1165223 w 1491456"/>
                  <a:gd name="connsiteY6" fmla="*/ 1435681 h 1647790"/>
                  <a:gd name="connsiteX7" fmla="*/ 965993 w 1491456"/>
                  <a:gd name="connsiteY7" fmla="*/ 1147550 h 1647790"/>
                  <a:gd name="connsiteX8" fmla="*/ 678656 w 1491456"/>
                  <a:gd name="connsiteY8" fmla="*/ 539537 h 1647790"/>
                  <a:gd name="connsiteX9" fmla="*/ 493712 w 1491456"/>
                  <a:gd name="connsiteY9" fmla="*/ 233150 h 1647790"/>
                  <a:gd name="connsiteX10" fmla="*/ 306387 w 1491456"/>
                  <a:gd name="connsiteY10" fmla="*/ 37888 h 1647790"/>
                  <a:gd name="connsiteX11" fmla="*/ 0 w 1491456"/>
                  <a:gd name="connsiteY11" fmla="*/ 2168 h 1647790"/>
                  <a:gd name="connsiteX0" fmla="*/ 0 w 1500981"/>
                  <a:gd name="connsiteY0" fmla="*/ 2168 h 1652581"/>
                  <a:gd name="connsiteX1" fmla="*/ 281781 w 1500981"/>
                  <a:gd name="connsiteY1" fmla="*/ 244262 h 1652581"/>
                  <a:gd name="connsiteX2" fmla="*/ 602456 w 1500981"/>
                  <a:gd name="connsiteY2" fmla="*/ 819731 h 1652581"/>
                  <a:gd name="connsiteX3" fmla="*/ 881855 w 1500981"/>
                  <a:gd name="connsiteY3" fmla="*/ 1354718 h 1652581"/>
                  <a:gd name="connsiteX4" fmla="*/ 1148556 w 1500981"/>
                  <a:gd name="connsiteY4" fmla="*/ 1612688 h 1652581"/>
                  <a:gd name="connsiteX5" fmla="*/ 1500981 w 1500981"/>
                  <a:gd name="connsiteY5" fmla="*/ 1640468 h 1652581"/>
                  <a:gd name="connsiteX6" fmla="*/ 1165223 w 1500981"/>
                  <a:gd name="connsiteY6" fmla="*/ 1435681 h 1652581"/>
                  <a:gd name="connsiteX7" fmla="*/ 965993 w 1500981"/>
                  <a:gd name="connsiteY7" fmla="*/ 1147550 h 1652581"/>
                  <a:gd name="connsiteX8" fmla="*/ 678656 w 1500981"/>
                  <a:gd name="connsiteY8" fmla="*/ 539537 h 1652581"/>
                  <a:gd name="connsiteX9" fmla="*/ 493712 w 1500981"/>
                  <a:gd name="connsiteY9" fmla="*/ 233150 h 1652581"/>
                  <a:gd name="connsiteX10" fmla="*/ 306387 w 1500981"/>
                  <a:gd name="connsiteY10" fmla="*/ 37888 h 1652581"/>
                  <a:gd name="connsiteX11" fmla="*/ 0 w 1500981"/>
                  <a:gd name="connsiteY11" fmla="*/ 2168 h 1652581"/>
                  <a:gd name="connsiteX0" fmla="*/ 0 w 1498600"/>
                  <a:gd name="connsiteY0" fmla="*/ 2168 h 1647791"/>
                  <a:gd name="connsiteX1" fmla="*/ 281781 w 1498600"/>
                  <a:gd name="connsiteY1" fmla="*/ 244262 h 1647791"/>
                  <a:gd name="connsiteX2" fmla="*/ 602456 w 1498600"/>
                  <a:gd name="connsiteY2" fmla="*/ 819731 h 1647791"/>
                  <a:gd name="connsiteX3" fmla="*/ 881855 w 1498600"/>
                  <a:gd name="connsiteY3" fmla="*/ 1354718 h 1647791"/>
                  <a:gd name="connsiteX4" fmla="*/ 1148556 w 1498600"/>
                  <a:gd name="connsiteY4" fmla="*/ 1612688 h 1647791"/>
                  <a:gd name="connsiteX5" fmla="*/ 1498600 w 1498600"/>
                  <a:gd name="connsiteY5" fmla="*/ 1633325 h 1647791"/>
                  <a:gd name="connsiteX6" fmla="*/ 1165223 w 1498600"/>
                  <a:gd name="connsiteY6" fmla="*/ 1435681 h 1647791"/>
                  <a:gd name="connsiteX7" fmla="*/ 965993 w 1498600"/>
                  <a:gd name="connsiteY7" fmla="*/ 1147550 h 1647791"/>
                  <a:gd name="connsiteX8" fmla="*/ 678656 w 1498600"/>
                  <a:gd name="connsiteY8" fmla="*/ 539537 h 1647791"/>
                  <a:gd name="connsiteX9" fmla="*/ 493712 w 1498600"/>
                  <a:gd name="connsiteY9" fmla="*/ 233150 h 1647791"/>
                  <a:gd name="connsiteX10" fmla="*/ 306387 w 1498600"/>
                  <a:gd name="connsiteY10" fmla="*/ 37888 h 1647791"/>
                  <a:gd name="connsiteX11" fmla="*/ 0 w 1498600"/>
                  <a:gd name="connsiteY11" fmla="*/ 2168 h 1647791"/>
                  <a:gd name="connsiteX0" fmla="*/ 0 w 1498600"/>
                  <a:gd name="connsiteY0" fmla="*/ 2168 h 1646818"/>
                  <a:gd name="connsiteX1" fmla="*/ 281781 w 1498600"/>
                  <a:gd name="connsiteY1" fmla="*/ 244262 h 1646818"/>
                  <a:gd name="connsiteX2" fmla="*/ 602456 w 1498600"/>
                  <a:gd name="connsiteY2" fmla="*/ 819731 h 1646818"/>
                  <a:gd name="connsiteX3" fmla="*/ 881855 w 1498600"/>
                  <a:gd name="connsiteY3" fmla="*/ 1354718 h 1646818"/>
                  <a:gd name="connsiteX4" fmla="*/ 1148556 w 1498600"/>
                  <a:gd name="connsiteY4" fmla="*/ 1612688 h 1646818"/>
                  <a:gd name="connsiteX5" fmla="*/ 1498600 w 1498600"/>
                  <a:gd name="connsiteY5" fmla="*/ 1633325 h 1646818"/>
                  <a:gd name="connsiteX6" fmla="*/ 1165223 w 1498600"/>
                  <a:gd name="connsiteY6" fmla="*/ 1435681 h 1646818"/>
                  <a:gd name="connsiteX7" fmla="*/ 965993 w 1498600"/>
                  <a:gd name="connsiteY7" fmla="*/ 1147550 h 1646818"/>
                  <a:gd name="connsiteX8" fmla="*/ 678656 w 1498600"/>
                  <a:gd name="connsiteY8" fmla="*/ 539537 h 1646818"/>
                  <a:gd name="connsiteX9" fmla="*/ 493712 w 1498600"/>
                  <a:gd name="connsiteY9" fmla="*/ 233150 h 1646818"/>
                  <a:gd name="connsiteX10" fmla="*/ 306387 w 1498600"/>
                  <a:gd name="connsiteY10" fmla="*/ 37888 h 1646818"/>
                  <a:gd name="connsiteX11" fmla="*/ 0 w 1498600"/>
                  <a:gd name="connsiteY11" fmla="*/ 2168 h 1646818"/>
                  <a:gd name="connsiteX0" fmla="*/ 0 w 1498600"/>
                  <a:gd name="connsiteY0" fmla="*/ 2168 h 1646818"/>
                  <a:gd name="connsiteX1" fmla="*/ 281781 w 1498600"/>
                  <a:gd name="connsiteY1" fmla="*/ 244262 h 1646818"/>
                  <a:gd name="connsiteX2" fmla="*/ 602456 w 1498600"/>
                  <a:gd name="connsiteY2" fmla="*/ 819731 h 1646818"/>
                  <a:gd name="connsiteX3" fmla="*/ 881855 w 1498600"/>
                  <a:gd name="connsiteY3" fmla="*/ 1354718 h 1646818"/>
                  <a:gd name="connsiteX4" fmla="*/ 1148556 w 1498600"/>
                  <a:gd name="connsiteY4" fmla="*/ 1612688 h 1646818"/>
                  <a:gd name="connsiteX5" fmla="*/ 1498600 w 1498600"/>
                  <a:gd name="connsiteY5" fmla="*/ 1633325 h 1646818"/>
                  <a:gd name="connsiteX6" fmla="*/ 1165223 w 1498600"/>
                  <a:gd name="connsiteY6" fmla="*/ 1435681 h 1646818"/>
                  <a:gd name="connsiteX7" fmla="*/ 965993 w 1498600"/>
                  <a:gd name="connsiteY7" fmla="*/ 1147550 h 1646818"/>
                  <a:gd name="connsiteX8" fmla="*/ 678656 w 1498600"/>
                  <a:gd name="connsiteY8" fmla="*/ 539537 h 1646818"/>
                  <a:gd name="connsiteX9" fmla="*/ 493712 w 1498600"/>
                  <a:gd name="connsiteY9" fmla="*/ 233150 h 1646818"/>
                  <a:gd name="connsiteX10" fmla="*/ 306387 w 1498600"/>
                  <a:gd name="connsiteY10" fmla="*/ 37888 h 1646818"/>
                  <a:gd name="connsiteX11" fmla="*/ 0 w 1498600"/>
                  <a:gd name="connsiteY11" fmla="*/ 2168 h 1646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98600" h="1646818">
                    <a:moveTo>
                      <a:pt x="0" y="2168"/>
                    </a:moveTo>
                    <a:cubicBezTo>
                      <a:pt x="106098" y="40005"/>
                      <a:pt x="181372" y="108002"/>
                      <a:pt x="281781" y="244262"/>
                    </a:cubicBezTo>
                    <a:cubicBezTo>
                      <a:pt x="382190" y="380523"/>
                      <a:pt x="470694" y="520355"/>
                      <a:pt x="602456" y="819731"/>
                    </a:cubicBezTo>
                    <a:cubicBezTo>
                      <a:pt x="734218" y="1119107"/>
                      <a:pt x="790838" y="1222559"/>
                      <a:pt x="881855" y="1354718"/>
                    </a:cubicBezTo>
                    <a:cubicBezTo>
                      <a:pt x="972872" y="1486878"/>
                      <a:pt x="1045765" y="1566254"/>
                      <a:pt x="1148556" y="1612688"/>
                    </a:cubicBezTo>
                    <a:cubicBezTo>
                      <a:pt x="1251347" y="1659123"/>
                      <a:pt x="1414067" y="1649862"/>
                      <a:pt x="1498600" y="1633325"/>
                    </a:cubicBezTo>
                    <a:cubicBezTo>
                      <a:pt x="1333102" y="1597739"/>
                      <a:pt x="1250479" y="1520333"/>
                      <a:pt x="1165223" y="1435681"/>
                    </a:cubicBezTo>
                    <a:cubicBezTo>
                      <a:pt x="1071692" y="1342813"/>
                      <a:pt x="1047087" y="1296907"/>
                      <a:pt x="965993" y="1147550"/>
                    </a:cubicBezTo>
                    <a:cubicBezTo>
                      <a:pt x="884899" y="998193"/>
                      <a:pt x="757369" y="691937"/>
                      <a:pt x="678656" y="539537"/>
                    </a:cubicBezTo>
                    <a:cubicBezTo>
                      <a:pt x="599943" y="387137"/>
                      <a:pt x="560916" y="337395"/>
                      <a:pt x="493712" y="233150"/>
                    </a:cubicBezTo>
                    <a:cubicBezTo>
                      <a:pt x="424127" y="145573"/>
                      <a:pt x="374385" y="71622"/>
                      <a:pt x="306387" y="37888"/>
                    </a:cubicBezTo>
                    <a:cubicBezTo>
                      <a:pt x="238389" y="4154"/>
                      <a:pt x="208229" y="-4711"/>
                      <a:pt x="0" y="216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任意多边形 36"/>
              <p:cNvSpPr/>
              <p:nvPr/>
            </p:nvSpPr>
            <p:spPr>
              <a:xfrm rot="5400000" flipV="1">
                <a:off x="5951420" y="2470835"/>
                <a:ext cx="1019095" cy="1646818"/>
              </a:xfrm>
              <a:custGeom>
                <a:avLst/>
                <a:gdLst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82"/>
                  <a:gd name="connsiteY0" fmla="*/ 23819 h 1676485"/>
                  <a:gd name="connsiteX1" fmla="*/ 247655 w 1481282"/>
                  <a:gd name="connsiteY1" fmla="*/ 207969 h 1676485"/>
                  <a:gd name="connsiteX2" fmla="*/ 577855 w 1481282"/>
                  <a:gd name="connsiteY2" fmla="*/ 785819 h 1676485"/>
                  <a:gd name="connsiteX3" fmla="*/ 920755 w 1481282"/>
                  <a:gd name="connsiteY3" fmla="*/ 1465269 h 1676485"/>
                  <a:gd name="connsiteX4" fmla="*/ 1200155 w 1481282"/>
                  <a:gd name="connsiteY4" fmla="*/ 1655769 h 1676485"/>
                  <a:gd name="connsiteX5" fmla="*/ 1479555 w 1481282"/>
                  <a:gd name="connsiteY5" fmla="*/ 1662119 h 1676485"/>
                  <a:gd name="connsiteX6" fmla="*/ 1301755 w 1481282"/>
                  <a:gd name="connsiteY6" fmla="*/ 1573219 h 1676485"/>
                  <a:gd name="connsiteX7" fmla="*/ 977905 w 1481282"/>
                  <a:gd name="connsiteY7" fmla="*/ 1204919 h 1676485"/>
                  <a:gd name="connsiteX8" fmla="*/ 685805 w 1481282"/>
                  <a:gd name="connsiteY8" fmla="*/ 563569 h 1676485"/>
                  <a:gd name="connsiteX9" fmla="*/ 463555 w 1481282"/>
                  <a:gd name="connsiteY9" fmla="*/ 220669 h 1676485"/>
                  <a:gd name="connsiteX10" fmla="*/ 254005 w 1481282"/>
                  <a:gd name="connsiteY10" fmla="*/ 23819 h 1676485"/>
                  <a:gd name="connsiteX11" fmla="*/ 5 w 1481282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79800"/>
                  <a:gd name="connsiteY0" fmla="*/ 23819 h 1677234"/>
                  <a:gd name="connsiteX1" fmla="*/ 247655 w 1479800"/>
                  <a:gd name="connsiteY1" fmla="*/ 207969 h 1677234"/>
                  <a:gd name="connsiteX2" fmla="*/ 577855 w 1479800"/>
                  <a:gd name="connsiteY2" fmla="*/ 785819 h 1677234"/>
                  <a:gd name="connsiteX3" fmla="*/ 920755 w 1479800"/>
                  <a:gd name="connsiteY3" fmla="*/ 1465269 h 1677234"/>
                  <a:gd name="connsiteX4" fmla="*/ 1200155 w 1479800"/>
                  <a:gd name="connsiteY4" fmla="*/ 1655769 h 1677234"/>
                  <a:gd name="connsiteX5" fmla="*/ 1479555 w 1479800"/>
                  <a:gd name="connsiteY5" fmla="*/ 1662119 h 1677234"/>
                  <a:gd name="connsiteX6" fmla="*/ 1244605 w 1479800"/>
                  <a:gd name="connsiteY6" fmla="*/ 1560519 h 1677234"/>
                  <a:gd name="connsiteX7" fmla="*/ 996955 w 1479800"/>
                  <a:gd name="connsiteY7" fmla="*/ 1204919 h 1677234"/>
                  <a:gd name="connsiteX8" fmla="*/ 685805 w 1479800"/>
                  <a:gd name="connsiteY8" fmla="*/ 563569 h 1677234"/>
                  <a:gd name="connsiteX9" fmla="*/ 463555 w 1479800"/>
                  <a:gd name="connsiteY9" fmla="*/ 220669 h 1677234"/>
                  <a:gd name="connsiteX10" fmla="*/ 254005 w 1479800"/>
                  <a:gd name="connsiteY10" fmla="*/ 23819 h 1677234"/>
                  <a:gd name="connsiteX11" fmla="*/ 5 w 1479800"/>
                  <a:gd name="connsiteY11" fmla="*/ 23819 h 1677234"/>
                  <a:gd name="connsiteX0" fmla="*/ 5 w 1480100"/>
                  <a:gd name="connsiteY0" fmla="*/ 23819 h 1678002"/>
                  <a:gd name="connsiteX1" fmla="*/ 247655 w 1480100"/>
                  <a:gd name="connsiteY1" fmla="*/ 207969 h 1678002"/>
                  <a:gd name="connsiteX2" fmla="*/ 577855 w 1480100"/>
                  <a:gd name="connsiteY2" fmla="*/ 785819 h 1678002"/>
                  <a:gd name="connsiteX3" fmla="*/ 920755 w 1480100"/>
                  <a:gd name="connsiteY3" fmla="*/ 1465269 h 1678002"/>
                  <a:gd name="connsiteX4" fmla="*/ 1200155 w 1480100"/>
                  <a:gd name="connsiteY4" fmla="*/ 1655769 h 1678002"/>
                  <a:gd name="connsiteX5" fmla="*/ 1479555 w 1480100"/>
                  <a:gd name="connsiteY5" fmla="*/ 1662119 h 1678002"/>
                  <a:gd name="connsiteX6" fmla="*/ 1263655 w 1480100"/>
                  <a:gd name="connsiteY6" fmla="*/ 1547819 h 1678002"/>
                  <a:gd name="connsiteX7" fmla="*/ 996955 w 1480100"/>
                  <a:gd name="connsiteY7" fmla="*/ 1204919 h 1678002"/>
                  <a:gd name="connsiteX8" fmla="*/ 685805 w 1480100"/>
                  <a:gd name="connsiteY8" fmla="*/ 563569 h 1678002"/>
                  <a:gd name="connsiteX9" fmla="*/ 463555 w 1480100"/>
                  <a:gd name="connsiteY9" fmla="*/ 220669 h 1678002"/>
                  <a:gd name="connsiteX10" fmla="*/ 254005 w 1480100"/>
                  <a:gd name="connsiteY10" fmla="*/ 23819 h 1678002"/>
                  <a:gd name="connsiteX11" fmla="*/ 5 w 1480100"/>
                  <a:gd name="connsiteY11" fmla="*/ 23819 h 1678002"/>
                  <a:gd name="connsiteX0" fmla="*/ 5 w 1479884"/>
                  <a:gd name="connsiteY0" fmla="*/ 23819 h 1678787"/>
                  <a:gd name="connsiteX1" fmla="*/ 247655 w 1479884"/>
                  <a:gd name="connsiteY1" fmla="*/ 207969 h 1678787"/>
                  <a:gd name="connsiteX2" fmla="*/ 577855 w 1479884"/>
                  <a:gd name="connsiteY2" fmla="*/ 785819 h 1678787"/>
                  <a:gd name="connsiteX3" fmla="*/ 920755 w 1479884"/>
                  <a:gd name="connsiteY3" fmla="*/ 1465269 h 1678787"/>
                  <a:gd name="connsiteX4" fmla="*/ 1200155 w 1479884"/>
                  <a:gd name="connsiteY4" fmla="*/ 1655769 h 1678787"/>
                  <a:gd name="connsiteX5" fmla="*/ 1479555 w 1479884"/>
                  <a:gd name="connsiteY5" fmla="*/ 1662119 h 1678787"/>
                  <a:gd name="connsiteX6" fmla="*/ 1250955 w 1479884"/>
                  <a:gd name="connsiteY6" fmla="*/ 1535119 h 1678787"/>
                  <a:gd name="connsiteX7" fmla="*/ 996955 w 1479884"/>
                  <a:gd name="connsiteY7" fmla="*/ 1204919 h 1678787"/>
                  <a:gd name="connsiteX8" fmla="*/ 685805 w 1479884"/>
                  <a:gd name="connsiteY8" fmla="*/ 563569 h 1678787"/>
                  <a:gd name="connsiteX9" fmla="*/ 463555 w 1479884"/>
                  <a:gd name="connsiteY9" fmla="*/ 220669 h 1678787"/>
                  <a:gd name="connsiteX10" fmla="*/ 254005 w 1479884"/>
                  <a:gd name="connsiteY10" fmla="*/ 23819 h 1678787"/>
                  <a:gd name="connsiteX11" fmla="*/ 5 w 1479884"/>
                  <a:gd name="connsiteY11" fmla="*/ 23819 h 1678787"/>
                  <a:gd name="connsiteX0" fmla="*/ 5 w 1479884"/>
                  <a:gd name="connsiteY0" fmla="*/ 23819 h 1679994"/>
                  <a:gd name="connsiteX1" fmla="*/ 247655 w 1479884"/>
                  <a:gd name="connsiteY1" fmla="*/ 207969 h 1679994"/>
                  <a:gd name="connsiteX2" fmla="*/ 577855 w 1479884"/>
                  <a:gd name="connsiteY2" fmla="*/ 785819 h 1679994"/>
                  <a:gd name="connsiteX3" fmla="*/ 977905 w 1479884"/>
                  <a:gd name="connsiteY3" fmla="*/ 1446219 h 1679994"/>
                  <a:gd name="connsiteX4" fmla="*/ 1200155 w 1479884"/>
                  <a:gd name="connsiteY4" fmla="*/ 1655769 h 1679994"/>
                  <a:gd name="connsiteX5" fmla="*/ 1479555 w 1479884"/>
                  <a:gd name="connsiteY5" fmla="*/ 1662119 h 1679994"/>
                  <a:gd name="connsiteX6" fmla="*/ 1250955 w 1479884"/>
                  <a:gd name="connsiteY6" fmla="*/ 1535119 h 1679994"/>
                  <a:gd name="connsiteX7" fmla="*/ 996955 w 1479884"/>
                  <a:gd name="connsiteY7" fmla="*/ 1204919 h 1679994"/>
                  <a:gd name="connsiteX8" fmla="*/ 685805 w 1479884"/>
                  <a:gd name="connsiteY8" fmla="*/ 563569 h 1679994"/>
                  <a:gd name="connsiteX9" fmla="*/ 463555 w 1479884"/>
                  <a:gd name="connsiteY9" fmla="*/ 220669 h 1679994"/>
                  <a:gd name="connsiteX10" fmla="*/ 254005 w 1479884"/>
                  <a:gd name="connsiteY10" fmla="*/ 23819 h 1679994"/>
                  <a:gd name="connsiteX11" fmla="*/ 5 w 1479884"/>
                  <a:gd name="connsiteY11" fmla="*/ 23819 h 1679994"/>
                  <a:gd name="connsiteX0" fmla="*/ 5 w 1479884"/>
                  <a:gd name="connsiteY0" fmla="*/ 23819 h 1679588"/>
                  <a:gd name="connsiteX1" fmla="*/ 247655 w 1479884"/>
                  <a:gd name="connsiteY1" fmla="*/ 207969 h 1679588"/>
                  <a:gd name="connsiteX2" fmla="*/ 577855 w 1479884"/>
                  <a:gd name="connsiteY2" fmla="*/ 785819 h 1679588"/>
                  <a:gd name="connsiteX3" fmla="*/ 927105 w 1479884"/>
                  <a:gd name="connsiteY3" fmla="*/ 1452569 h 1679588"/>
                  <a:gd name="connsiteX4" fmla="*/ 1200155 w 1479884"/>
                  <a:gd name="connsiteY4" fmla="*/ 1655769 h 1679588"/>
                  <a:gd name="connsiteX5" fmla="*/ 1479555 w 1479884"/>
                  <a:gd name="connsiteY5" fmla="*/ 1662119 h 1679588"/>
                  <a:gd name="connsiteX6" fmla="*/ 1250955 w 1479884"/>
                  <a:gd name="connsiteY6" fmla="*/ 1535119 h 1679588"/>
                  <a:gd name="connsiteX7" fmla="*/ 996955 w 1479884"/>
                  <a:gd name="connsiteY7" fmla="*/ 1204919 h 1679588"/>
                  <a:gd name="connsiteX8" fmla="*/ 685805 w 1479884"/>
                  <a:gd name="connsiteY8" fmla="*/ 563569 h 1679588"/>
                  <a:gd name="connsiteX9" fmla="*/ 463555 w 1479884"/>
                  <a:gd name="connsiteY9" fmla="*/ 220669 h 1679588"/>
                  <a:gd name="connsiteX10" fmla="*/ 254005 w 1479884"/>
                  <a:gd name="connsiteY10" fmla="*/ 23819 h 1679588"/>
                  <a:gd name="connsiteX11" fmla="*/ 5 w 1479884"/>
                  <a:gd name="connsiteY11" fmla="*/ 23819 h 1679588"/>
                  <a:gd name="connsiteX0" fmla="*/ 5 w 1479884"/>
                  <a:gd name="connsiteY0" fmla="*/ 23819 h 1679588"/>
                  <a:gd name="connsiteX1" fmla="*/ 247655 w 1479884"/>
                  <a:gd name="connsiteY1" fmla="*/ 207969 h 1679588"/>
                  <a:gd name="connsiteX2" fmla="*/ 577855 w 1479884"/>
                  <a:gd name="connsiteY2" fmla="*/ 785819 h 1679588"/>
                  <a:gd name="connsiteX3" fmla="*/ 927105 w 1479884"/>
                  <a:gd name="connsiteY3" fmla="*/ 1452569 h 1679588"/>
                  <a:gd name="connsiteX4" fmla="*/ 1200155 w 1479884"/>
                  <a:gd name="connsiteY4" fmla="*/ 1655769 h 1679588"/>
                  <a:gd name="connsiteX5" fmla="*/ 1479555 w 1479884"/>
                  <a:gd name="connsiteY5" fmla="*/ 1662119 h 1679588"/>
                  <a:gd name="connsiteX6" fmla="*/ 1250955 w 1479884"/>
                  <a:gd name="connsiteY6" fmla="*/ 1535119 h 1679588"/>
                  <a:gd name="connsiteX7" fmla="*/ 996955 w 1479884"/>
                  <a:gd name="connsiteY7" fmla="*/ 1204919 h 1679588"/>
                  <a:gd name="connsiteX8" fmla="*/ 685805 w 1479884"/>
                  <a:gd name="connsiteY8" fmla="*/ 563569 h 1679588"/>
                  <a:gd name="connsiteX9" fmla="*/ 463555 w 1479884"/>
                  <a:gd name="connsiteY9" fmla="*/ 220669 h 1679588"/>
                  <a:gd name="connsiteX10" fmla="*/ 254005 w 1479884"/>
                  <a:gd name="connsiteY10" fmla="*/ 23819 h 1679588"/>
                  <a:gd name="connsiteX11" fmla="*/ 5 w 1479884"/>
                  <a:gd name="connsiteY11" fmla="*/ 23819 h 1679588"/>
                  <a:gd name="connsiteX0" fmla="*/ 5 w 1479884"/>
                  <a:gd name="connsiteY0" fmla="*/ 23819 h 1676169"/>
                  <a:gd name="connsiteX1" fmla="*/ 247655 w 1479884"/>
                  <a:gd name="connsiteY1" fmla="*/ 207969 h 1676169"/>
                  <a:gd name="connsiteX2" fmla="*/ 577855 w 1479884"/>
                  <a:gd name="connsiteY2" fmla="*/ 785819 h 1676169"/>
                  <a:gd name="connsiteX3" fmla="*/ 927105 w 1479884"/>
                  <a:gd name="connsiteY3" fmla="*/ 1452569 h 1676169"/>
                  <a:gd name="connsiteX4" fmla="*/ 1200155 w 1479884"/>
                  <a:gd name="connsiteY4" fmla="*/ 1649419 h 1676169"/>
                  <a:gd name="connsiteX5" fmla="*/ 1479555 w 1479884"/>
                  <a:gd name="connsiteY5" fmla="*/ 1662119 h 1676169"/>
                  <a:gd name="connsiteX6" fmla="*/ 1250955 w 1479884"/>
                  <a:gd name="connsiteY6" fmla="*/ 1535119 h 1676169"/>
                  <a:gd name="connsiteX7" fmla="*/ 996955 w 1479884"/>
                  <a:gd name="connsiteY7" fmla="*/ 1204919 h 1676169"/>
                  <a:gd name="connsiteX8" fmla="*/ 685805 w 1479884"/>
                  <a:gd name="connsiteY8" fmla="*/ 563569 h 1676169"/>
                  <a:gd name="connsiteX9" fmla="*/ 463555 w 1479884"/>
                  <a:gd name="connsiteY9" fmla="*/ 220669 h 1676169"/>
                  <a:gd name="connsiteX10" fmla="*/ 254005 w 1479884"/>
                  <a:gd name="connsiteY10" fmla="*/ 23819 h 1676169"/>
                  <a:gd name="connsiteX11" fmla="*/ 5 w 1479884"/>
                  <a:gd name="connsiteY11" fmla="*/ 23819 h 1676169"/>
                  <a:gd name="connsiteX0" fmla="*/ 5 w 1479884"/>
                  <a:gd name="connsiteY0" fmla="*/ 23819 h 1680786"/>
                  <a:gd name="connsiteX1" fmla="*/ 247655 w 1479884"/>
                  <a:gd name="connsiteY1" fmla="*/ 207969 h 1680786"/>
                  <a:gd name="connsiteX2" fmla="*/ 577855 w 1479884"/>
                  <a:gd name="connsiteY2" fmla="*/ 785819 h 1680786"/>
                  <a:gd name="connsiteX3" fmla="*/ 927105 w 1479884"/>
                  <a:gd name="connsiteY3" fmla="*/ 1452569 h 1680786"/>
                  <a:gd name="connsiteX4" fmla="*/ 1200155 w 1479884"/>
                  <a:gd name="connsiteY4" fmla="*/ 1649419 h 1680786"/>
                  <a:gd name="connsiteX5" fmla="*/ 1479555 w 1479884"/>
                  <a:gd name="connsiteY5" fmla="*/ 1662119 h 1680786"/>
                  <a:gd name="connsiteX6" fmla="*/ 1250955 w 1479884"/>
                  <a:gd name="connsiteY6" fmla="*/ 1535119 h 1680786"/>
                  <a:gd name="connsiteX7" fmla="*/ 996955 w 1479884"/>
                  <a:gd name="connsiteY7" fmla="*/ 1204919 h 1680786"/>
                  <a:gd name="connsiteX8" fmla="*/ 685805 w 1479884"/>
                  <a:gd name="connsiteY8" fmla="*/ 563569 h 1680786"/>
                  <a:gd name="connsiteX9" fmla="*/ 463555 w 1479884"/>
                  <a:gd name="connsiteY9" fmla="*/ 220669 h 1680786"/>
                  <a:gd name="connsiteX10" fmla="*/ 254005 w 1479884"/>
                  <a:gd name="connsiteY10" fmla="*/ 23819 h 1680786"/>
                  <a:gd name="connsiteX11" fmla="*/ 5 w 1479884"/>
                  <a:gd name="connsiteY11" fmla="*/ 23819 h 1680786"/>
                  <a:gd name="connsiteX0" fmla="*/ 5 w 1479884"/>
                  <a:gd name="connsiteY0" fmla="*/ 23819 h 1678406"/>
                  <a:gd name="connsiteX1" fmla="*/ 247655 w 1479884"/>
                  <a:gd name="connsiteY1" fmla="*/ 207969 h 1678406"/>
                  <a:gd name="connsiteX2" fmla="*/ 577855 w 1479884"/>
                  <a:gd name="connsiteY2" fmla="*/ 785819 h 1678406"/>
                  <a:gd name="connsiteX3" fmla="*/ 927105 w 1479884"/>
                  <a:gd name="connsiteY3" fmla="*/ 1452569 h 1678406"/>
                  <a:gd name="connsiteX4" fmla="*/ 1200155 w 1479884"/>
                  <a:gd name="connsiteY4" fmla="*/ 1649419 h 1678406"/>
                  <a:gd name="connsiteX5" fmla="*/ 1479555 w 1479884"/>
                  <a:gd name="connsiteY5" fmla="*/ 1662119 h 1678406"/>
                  <a:gd name="connsiteX6" fmla="*/ 1250955 w 1479884"/>
                  <a:gd name="connsiteY6" fmla="*/ 1535119 h 1678406"/>
                  <a:gd name="connsiteX7" fmla="*/ 996955 w 1479884"/>
                  <a:gd name="connsiteY7" fmla="*/ 1204919 h 1678406"/>
                  <a:gd name="connsiteX8" fmla="*/ 685805 w 1479884"/>
                  <a:gd name="connsiteY8" fmla="*/ 563569 h 1678406"/>
                  <a:gd name="connsiteX9" fmla="*/ 463555 w 1479884"/>
                  <a:gd name="connsiteY9" fmla="*/ 220669 h 1678406"/>
                  <a:gd name="connsiteX10" fmla="*/ 254005 w 1479884"/>
                  <a:gd name="connsiteY10" fmla="*/ 23819 h 1678406"/>
                  <a:gd name="connsiteX11" fmla="*/ 5 w 1479884"/>
                  <a:gd name="connsiteY11" fmla="*/ 23819 h 1678406"/>
                  <a:gd name="connsiteX0" fmla="*/ 5 w 1479884"/>
                  <a:gd name="connsiteY0" fmla="*/ 23819 h 1684480"/>
                  <a:gd name="connsiteX1" fmla="*/ 247655 w 1479884"/>
                  <a:gd name="connsiteY1" fmla="*/ 207969 h 1684480"/>
                  <a:gd name="connsiteX2" fmla="*/ 577855 w 1479884"/>
                  <a:gd name="connsiteY2" fmla="*/ 785819 h 1684480"/>
                  <a:gd name="connsiteX3" fmla="*/ 927105 w 1479884"/>
                  <a:gd name="connsiteY3" fmla="*/ 1452569 h 1684480"/>
                  <a:gd name="connsiteX4" fmla="*/ 1200155 w 1479884"/>
                  <a:gd name="connsiteY4" fmla="*/ 1649419 h 1684480"/>
                  <a:gd name="connsiteX5" fmla="*/ 1479555 w 1479884"/>
                  <a:gd name="connsiteY5" fmla="*/ 1662119 h 1684480"/>
                  <a:gd name="connsiteX6" fmla="*/ 1250955 w 1479884"/>
                  <a:gd name="connsiteY6" fmla="*/ 1535119 h 1684480"/>
                  <a:gd name="connsiteX7" fmla="*/ 996955 w 1479884"/>
                  <a:gd name="connsiteY7" fmla="*/ 1204919 h 1684480"/>
                  <a:gd name="connsiteX8" fmla="*/ 685805 w 1479884"/>
                  <a:gd name="connsiteY8" fmla="*/ 563569 h 1684480"/>
                  <a:gd name="connsiteX9" fmla="*/ 463555 w 1479884"/>
                  <a:gd name="connsiteY9" fmla="*/ 220669 h 1684480"/>
                  <a:gd name="connsiteX10" fmla="*/ 254005 w 1479884"/>
                  <a:gd name="connsiteY10" fmla="*/ 23819 h 1684480"/>
                  <a:gd name="connsiteX11" fmla="*/ 5 w 1479884"/>
                  <a:gd name="connsiteY11" fmla="*/ 23819 h 1684480"/>
                  <a:gd name="connsiteX0" fmla="*/ 5 w 1480264"/>
                  <a:gd name="connsiteY0" fmla="*/ 23819 h 1688534"/>
                  <a:gd name="connsiteX1" fmla="*/ 247655 w 1480264"/>
                  <a:gd name="connsiteY1" fmla="*/ 207969 h 1688534"/>
                  <a:gd name="connsiteX2" fmla="*/ 577855 w 1480264"/>
                  <a:gd name="connsiteY2" fmla="*/ 785819 h 1688534"/>
                  <a:gd name="connsiteX3" fmla="*/ 927105 w 1480264"/>
                  <a:gd name="connsiteY3" fmla="*/ 1452569 h 1688534"/>
                  <a:gd name="connsiteX4" fmla="*/ 1174755 w 1480264"/>
                  <a:gd name="connsiteY4" fmla="*/ 1655769 h 1688534"/>
                  <a:gd name="connsiteX5" fmla="*/ 1479555 w 1480264"/>
                  <a:gd name="connsiteY5" fmla="*/ 1662119 h 1688534"/>
                  <a:gd name="connsiteX6" fmla="*/ 1250955 w 1480264"/>
                  <a:gd name="connsiteY6" fmla="*/ 1535119 h 1688534"/>
                  <a:gd name="connsiteX7" fmla="*/ 996955 w 1480264"/>
                  <a:gd name="connsiteY7" fmla="*/ 1204919 h 1688534"/>
                  <a:gd name="connsiteX8" fmla="*/ 685805 w 1480264"/>
                  <a:gd name="connsiteY8" fmla="*/ 563569 h 1688534"/>
                  <a:gd name="connsiteX9" fmla="*/ 463555 w 1480264"/>
                  <a:gd name="connsiteY9" fmla="*/ 220669 h 1688534"/>
                  <a:gd name="connsiteX10" fmla="*/ 254005 w 1480264"/>
                  <a:gd name="connsiteY10" fmla="*/ 23819 h 1688534"/>
                  <a:gd name="connsiteX11" fmla="*/ 5 w 1480264"/>
                  <a:gd name="connsiteY11" fmla="*/ 23819 h 1688534"/>
                  <a:gd name="connsiteX0" fmla="*/ 5 w 1480264"/>
                  <a:gd name="connsiteY0" fmla="*/ 23819 h 1683288"/>
                  <a:gd name="connsiteX1" fmla="*/ 247655 w 1480264"/>
                  <a:gd name="connsiteY1" fmla="*/ 207969 h 1683288"/>
                  <a:gd name="connsiteX2" fmla="*/ 577855 w 1480264"/>
                  <a:gd name="connsiteY2" fmla="*/ 785819 h 1683288"/>
                  <a:gd name="connsiteX3" fmla="*/ 927105 w 1480264"/>
                  <a:gd name="connsiteY3" fmla="*/ 1452569 h 1683288"/>
                  <a:gd name="connsiteX4" fmla="*/ 1174755 w 1480264"/>
                  <a:gd name="connsiteY4" fmla="*/ 1655769 h 1683288"/>
                  <a:gd name="connsiteX5" fmla="*/ 1479555 w 1480264"/>
                  <a:gd name="connsiteY5" fmla="*/ 1662119 h 1683288"/>
                  <a:gd name="connsiteX6" fmla="*/ 1250955 w 1480264"/>
                  <a:gd name="connsiteY6" fmla="*/ 1535119 h 1683288"/>
                  <a:gd name="connsiteX7" fmla="*/ 996955 w 1480264"/>
                  <a:gd name="connsiteY7" fmla="*/ 1204919 h 1683288"/>
                  <a:gd name="connsiteX8" fmla="*/ 685805 w 1480264"/>
                  <a:gd name="connsiteY8" fmla="*/ 563569 h 1683288"/>
                  <a:gd name="connsiteX9" fmla="*/ 463555 w 1480264"/>
                  <a:gd name="connsiteY9" fmla="*/ 220669 h 1683288"/>
                  <a:gd name="connsiteX10" fmla="*/ 254005 w 1480264"/>
                  <a:gd name="connsiteY10" fmla="*/ 23819 h 1683288"/>
                  <a:gd name="connsiteX11" fmla="*/ 5 w 1480264"/>
                  <a:gd name="connsiteY11" fmla="*/ 23819 h 1683288"/>
                  <a:gd name="connsiteX0" fmla="*/ 5 w 1480264"/>
                  <a:gd name="connsiteY0" fmla="*/ 23819 h 1687537"/>
                  <a:gd name="connsiteX1" fmla="*/ 247655 w 1480264"/>
                  <a:gd name="connsiteY1" fmla="*/ 207969 h 1687537"/>
                  <a:gd name="connsiteX2" fmla="*/ 577855 w 1480264"/>
                  <a:gd name="connsiteY2" fmla="*/ 785819 h 1687537"/>
                  <a:gd name="connsiteX3" fmla="*/ 927105 w 1480264"/>
                  <a:gd name="connsiteY3" fmla="*/ 1452569 h 1687537"/>
                  <a:gd name="connsiteX4" fmla="*/ 1174755 w 1480264"/>
                  <a:gd name="connsiteY4" fmla="*/ 1655769 h 1687537"/>
                  <a:gd name="connsiteX5" fmla="*/ 1479555 w 1480264"/>
                  <a:gd name="connsiteY5" fmla="*/ 1662119 h 1687537"/>
                  <a:gd name="connsiteX6" fmla="*/ 1250955 w 1480264"/>
                  <a:gd name="connsiteY6" fmla="*/ 1535119 h 1687537"/>
                  <a:gd name="connsiteX7" fmla="*/ 996955 w 1480264"/>
                  <a:gd name="connsiteY7" fmla="*/ 1204919 h 1687537"/>
                  <a:gd name="connsiteX8" fmla="*/ 685805 w 1480264"/>
                  <a:gd name="connsiteY8" fmla="*/ 563569 h 1687537"/>
                  <a:gd name="connsiteX9" fmla="*/ 463555 w 1480264"/>
                  <a:gd name="connsiteY9" fmla="*/ 220669 h 1687537"/>
                  <a:gd name="connsiteX10" fmla="*/ 254005 w 1480264"/>
                  <a:gd name="connsiteY10" fmla="*/ 23819 h 1687537"/>
                  <a:gd name="connsiteX11" fmla="*/ 5 w 1480264"/>
                  <a:gd name="connsiteY11" fmla="*/ 23819 h 1687537"/>
                  <a:gd name="connsiteX0" fmla="*/ 5 w 1480264"/>
                  <a:gd name="connsiteY0" fmla="*/ 23819 h 1687537"/>
                  <a:gd name="connsiteX1" fmla="*/ 247655 w 1480264"/>
                  <a:gd name="connsiteY1" fmla="*/ 207969 h 1687537"/>
                  <a:gd name="connsiteX2" fmla="*/ 577855 w 1480264"/>
                  <a:gd name="connsiteY2" fmla="*/ 785819 h 1687537"/>
                  <a:gd name="connsiteX3" fmla="*/ 927105 w 1480264"/>
                  <a:gd name="connsiteY3" fmla="*/ 1452569 h 1687537"/>
                  <a:gd name="connsiteX4" fmla="*/ 1174755 w 1480264"/>
                  <a:gd name="connsiteY4" fmla="*/ 1655769 h 1687537"/>
                  <a:gd name="connsiteX5" fmla="*/ 1479555 w 1480264"/>
                  <a:gd name="connsiteY5" fmla="*/ 1662119 h 1687537"/>
                  <a:gd name="connsiteX6" fmla="*/ 1250955 w 1480264"/>
                  <a:gd name="connsiteY6" fmla="*/ 1535119 h 1687537"/>
                  <a:gd name="connsiteX7" fmla="*/ 996955 w 1480264"/>
                  <a:gd name="connsiteY7" fmla="*/ 1204919 h 1687537"/>
                  <a:gd name="connsiteX8" fmla="*/ 685805 w 1480264"/>
                  <a:gd name="connsiteY8" fmla="*/ 563569 h 1687537"/>
                  <a:gd name="connsiteX9" fmla="*/ 463555 w 1480264"/>
                  <a:gd name="connsiteY9" fmla="*/ 220669 h 1687537"/>
                  <a:gd name="connsiteX10" fmla="*/ 254005 w 1480264"/>
                  <a:gd name="connsiteY10" fmla="*/ 23819 h 1687537"/>
                  <a:gd name="connsiteX11" fmla="*/ 5 w 1480264"/>
                  <a:gd name="connsiteY11" fmla="*/ 23819 h 1687537"/>
                  <a:gd name="connsiteX0" fmla="*/ 5 w 1480888"/>
                  <a:gd name="connsiteY0" fmla="*/ 23819 h 1675332"/>
                  <a:gd name="connsiteX1" fmla="*/ 247655 w 1480888"/>
                  <a:gd name="connsiteY1" fmla="*/ 207969 h 1675332"/>
                  <a:gd name="connsiteX2" fmla="*/ 577855 w 1480888"/>
                  <a:gd name="connsiteY2" fmla="*/ 785819 h 1675332"/>
                  <a:gd name="connsiteX3" fmla="*/ 927105 w 1480888"/>
                  <a:gd name="connsiteY3" fmla="*/ 1452569 h 1675332"/>
                  <a:gd name="connsiteX4" fmla="*/ 1143799 w 1480888"/>
                  <a:gd name="connsiteY4" fmla="*/ 1634338 h 1675332"/>
                  <a:gd name="connsiteX5" fmla="*/ 1479555 w 1480888"/>
                  <a:gd name="connsiteY5" fmla="*/ 1662119 h 1675332"/>
                  <a:gd name="connsiteX6" fmla="*/ 1250955 w 1480888"/>
                  <a:gd name="connsiteY6" fmla="*/ 1535119 h 1675332"/>
                  <a:gd name="connsiteX7" fmla="*/ 996955 w 1480888"/>
                  <a:gd name="connsiteY7" fmla="*/ 1204919 h 1675332"/>
                  <a:gd name="connsiteX8" fmla="*/ 685805 w 1480888"/>
                  <a:gd name="connsiteY8" fmla="*/ 563569 h 1675332"/>
                  <a:gd name="connsiteX9" fmla="*/ 463555 w 1480888"/>
                  <a:gd name="connsiteY9" fmla="*/ 220669 h 1675332"/>
                  <a:gd name="connsiteX10" fmla="*/ 254005 w 1480888"/>
                  <a:gd name="connsiteY10" fmla="*/ 23819 h 1675332"/>
                  <a:gd name="connsiteX11" fmla="*/ 5 w 1480888"/>
                  <a:gd name="connsiteY11" fmla="*/ 23819 h 1675332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299"/>
                  <a:gd name="connsiteX1" fmla="*/ 247655 w 1480888"/>
                  <a:gd name="connsiteY1" fmla="*/ 207969 h 1671299"/>
                  <a:gd name="connsiteX2" fmla="*/ 577855 w 1480888"/>
                  <a:gd name="connsiteY2" fmla="*/ 785819 h 1671299"/>
                  <a:gd name="connsiteX3" fmla="*/ 903292 w 1480888"/>
                  <a:gd name="connsiteY3" fmla="*/ 1404944 h 1671299"/>
                  <a:gd name="connsiteX4" fmla="*/ 1143799 w 1480888"/>
                  <a:gd name="connsiteY4" fmla="*/ 1634338 h 1671299"/>
                  <a:gd name="connsiteX5" fmla="*/ 1479555 w 1480888"/>
                  <a:gd name="connsiteY5" fmla="*/ 1662119 h 1671299"/>
                  <a:gd name="connsiteX6" fmla="*/ 1250955 w 1480888"/>
                  <a:gd name="connsiteY6" fmla="*/ 1535119 h 1671299"/>
                  <a:gd name="connsiteX7" fmla="*/ 996955 w 1480888"/>
                  <a:gd name="connsiteY7" fmla="*/ 1204919 h 1671299"/>
                  <a:gd name="connsiteX8" fmla="*/ 685805 w 1480888"/>
                  <a:gd name="connsiteY8" fmla="*/ 563569 h 1671299"/>
                  <a:gd name="connsiteX9" fmla="*/ 463555 w 1480888"/>
                  <a:gd name="connsiteY9" fmla="*/ 220669 h 1671299"/>
                  <a:gd name="connsiteX10" fmla="*/ 254005 w 1480888"/>
                  <a:gd name="connsiteY10" fmla="*/ 23819 h 1671299"/>
                  <a:gd name="connsiteX11" fmla="*/ 5 w 1480888"/>
                  <a:gd name="connsiteY11" fmla="*/ 23819 h 1671299"/>
                  <a:gd name="connsiteX0" fmla="*/ 5 w 1479555"/>
                  <a:gd name="connsiteY0" fmla="*/ 23819 h 1671299"/>
                  <a:gd name="connsiteX1" fmla="*/ 247655 w 1479555"/>
                  <a:gd name="connsiteY1" fmla="*/ 207969 h 1671299"/>
                  <a:gd name="connsiteX2" fmla="*/ 577855 w 1479555"/>
                  <a:gd name="connsiteY2" fmla="*/ 785819 h 1671299"/>
                  <a:gd name="connsiteX3" fmla="*/ 903292 w 1479555"/>
                  <a:gd name="connsiteY3" fmla="*/ 1404944 h 1671299"/>
                  <a:gd name="connsiteX4" fmla="*/ 1143799 w 1479555"/>
                  <a:gd name="connsiteY4" fmla="*/ 1634338 h 1671299"/>
                  <a:gd name="connsiteX5" fmla="*/ 1479555 w 1479555"/>
                  <a:gd name="connsiteY5" fmla="*/ 1662119 h 1671299"/>
                  <a:gd name="connsiteX6" fmla="*/ 1250955 w 1479555"/>
                  <a:gd name="connsiteY6" fmla="*/ 1535119 h 1671299"/>
                  <a:gd name="connsiteX7" fmla="*/ 996955 w 1479555"/>
                  <a:gd name="connsiteY7" fmla="*/ 1204919 h 1671299"/>
                  <a:gd name="connsiteX8" fmla="*/ 685805 w 1479555"/>
                  <a:gd name="connsiteY8" fmla="*/ 563569 h 1671299"/>
                  <a:gd name="connsiteX9" fmla="*/ 463555 w 1479555"/>
                  <a:gd name="connsiteY9" fmla="*/ 220669 h 1671299"/>
                  <a:gd name="connsiteX10" fmla="*/ 254005 w 1479555"/>
                  <a:gd name="connsiteY10" fmla="*/ 23819 h 1671299"/>
                  <a:gd name="connsiteX11" fmla="*/ 5 w 1479555"/>
                  <a:gd name="connsiteY11" fmla="*/ 23819 h 1671299"/>
                  <a:gd name="connsiteX0" fmla="*/ 5 w 1479555"/>
                  <a:gd name="connsiteY0" fmla="*/ 23819 h 1672354"/>
                  <a:gd name="connsiteX1" fmla="*/ 247655 w 1479555"/>
                  <a:gd name="connsiteY1" fmla="*/ 207969 h 1672354"/>
                  <a:gd name="connsiteX2" fmla="*/ 577855 w 1479555"/>
                  <a:gd name="connsiteY2" fmla="*/ 785819 h 1672354"/>
                  <a:gd name="connsiteX3" fmla="*/ 903292 w 1479555"/>
                  <a:gd name="connsiteY3" fmla="*/ 1404944 h 1672354"/>
                  <a:gd name="connsiteX4" fmla="*/ 1143799 w 1479555"/>
                  <a:gd name="connsiteY4" fmla="*/ 1634338 h 1672354"/>
                  <a:gd name="connsiteX5" fmla="*/ 1479555 w 1479555"/>
                  <a:gd name="connsiteY5" fmla="*/ 1662119 h 1672354"/>
                  <a:gd name="connsiteX6" fmla="*/ 1250955 w 1479555"/>
                  <a:gd name="connsiteY6" fmla="*/ 1535119 h 1672354"/>
                  <a:gd name="connsiteX7" fmla="*/ 996955 w 1479555"/>
                  <a:gd name="connsiteY7" fmla="*/ 1204919 h 1672354"/>
                  <a:gd name="connsiteX8" fmla="*/ 685805 w 1479555"/>
                  <a:gd name="connsiteY8" fmla="*/ 563569 h 1672354"/>
                  <a:gd name="connsiteX9" fmla="*/ 463555 w 1479555"/>
                  <a:gd name="connsiteY9" fmla="*/ 220669 h 1672354"/>
                  <a:gd name="connsiteX10" fmla="*/ 254005 w 1479555"/>
                  <a:gd name="connsiteY10" fmla="*/ 23819 h 1672354"/>
                  <a:gd name="connsiteX11" fmla="*/ 5 w 1479555"/>
                  <a:gd name="connsiteY11" fmla="*/ 23819 h 1672354"/>
                  <a:gd name="connsiteX0" fmla="*/ 5 w 1479555"/>
                  <a:gd name="connsiteY0" fmla="*/ 23819 h 1668138"/>
                  <a:gd name="connsiteX1" fmla="*/ 247655 w 1479555"/>
                  <a:gd name="connsiteY1" fmla="*/ 207969 h 1668138"/>
                  <a:gd name="connsiteX2" fmla="*/ 577855 w 1479555"/>
                  <a:gd name="connsiteY2" fmla="*/ 785819 h 1668138"/>
                  <a:gd name="connsiteX3" fmla="*/ 903292 w 1479555"/>
                  <a:gd name="connsiteY3" fmla="*/ 1404944 h 1668138"/>
                  <a:gd name="connsiteX4" fmla="*/ 1143799 w 1479555"/>
                  <a:gd name="connsiteY4" fmla="*/ 1634338 h 1668138"/>
                  <a:gd name="connsiteX5" fmla="*/ 1479555 w 1479555"/>
                  <a:gd name="connsiteY5" fmla="*/ 1662119 h 1668138"/>
                  <a:gd name="connsiteX6" fmla="*/ 1250955 w 1479555"/>
                  <a:gd name="connsiteY6" fmla="*/ 1535119 h 1668138"/>
                  <a:gd name="connsiteX7" fmla="*/ 996955 w 1479555"/>
                  <a:gd name="connsiteY7" fmla="*/ 1204919 h 1668138"/>
                  <a:gd name="connsiteX8" fmla="*/ 685805 w 1479555"/>
                  <a:gd name="connsiteY8" fmla="*/ 563569 h 1668138"/>
                  <a:gd name="connsiteX9" fmla="*/ 463555 w 1479555"/>
                  <a:gd name="connsiteY9" fmla="*/ 220669 h 1668138"/>
                  <a:gd name="connsiteX10" fmla="*/ 254005 w 1479555"/>
                  <a:gd name="connsiteY10" fmla="*/ 23819 h 1668138"/>
                  <a:gd name="connsiteX11" fmla="*/ 5 w 1479555"/>
                  <a:gd name="connsiteY11" fmla="*/ 23819 h 1668138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22380 w 1479555"/>
                  <a:gd name="connsiteY6" fmla="*/ 1489875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82667 w 1479555"/>
                  <a:gd name="connsiteY7" fmla="*/ 1171582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7008"/>
                  <a:gd name="connsiteX1" fmla="*/ 247655 w 1479555"/>
                  <a:gd name="connsiteY1" fmla="*/ 207969 h 1667008"/>
                  <a:gd name="connsiteX2" fmla="*/ 577855 w 1479555"/>
                  <a:gd name="connsiteY2" fmla="*/ 785819 h 1667008"/>
                  <a:gd name="connsiteX3" fmla="*/ 889004 w 1479555"/>
                  <a:gd name="connsiteY3" fmla="*/ 1378750 h 1667008"/>
                  <a:gd name="connsiteX4" fmla="*/ 1143799 w 1479555"/>
                  <a:gd name="connsiteY4" fmla="*/ 1634338 h 1667008"/>
                  <a:gd name="connsiteX5" fmla="*/ 1479555 w 1479555"/>
                  <a:gd name="connsiteY5" fmla="*/ 1662119 h 1667008"/>
                  <a:gd name="connsiteX6" fmla="*/ 1210473 w 1479555"/>
                  <a:gd name="connsiteY6" fmla="*/ 1487494 h 1667008"/>
                  <a:gd name="connsiteX7" fmla="*/ 982667 w 1479555"/>
                  <a:gd name="connsiteY7" fmla="*/ 1171582 h 1667008"/>
                  <a:gd name="connsiteX8" fmla="*/ 685805 w 1479555"/>
                  <a:gd name="connsiteY8" fmla="*/ 563569 h 1667008"/>
                  <a:gd name="connsiteX9" fmla="*/ 463555 w 1479555"/>
                  <a:gd name="connsiteY9" fmla="*/ 220669 h 1667008"/>
                  <a:gd name="connsiteX10" fmla="*/ 254005 w 1479555"/>
                  <a:gd name="connsiteY10" fmla="*/ 23819 h 1667008"/>
                  <a:gd name="connsiteX11" fmla="*/ 5 w 1479555"/>
                  <a:gd name="connsiteY11" fmla="*/ 23819 h 1667008"/>
                  <a:gd name="connsiteX0" fmla="*/ 5 w 1479555"/>
                  <a:gd name="connsiteY0" fmla="*/ 23819 h 1668039"/>
                  <a:gd name="connsiteX1" fmla="*/ 247655 w 1479555"/>
                  <a:gd name="connsiteY1" fmla="*/ 207969 h 1668039"/>
                  <a:gd name="connsiteX2" fmla="*/ 577855 w 1479555"/>
                  <a:gd name="connsiteY2" fmla="*/ 785819 h 1668039"/>
                  <a:gd name="connsiteX3" fmla="*/ 889004 w 1479555"/>
                  <a:gd name="connsiteY3" fmla="*/ 1378750 h 1668039"/>
                  <a:gd name="connsiteX4" fmla="*/ 1155705 w 1479555"/>
                  <a:gd name="connsiteY4" fmla="*/ 1636720 h 1668039"/>
                  <a:gd name="connsiteX5" fmla="*/ 1479555 w 1479555"/>
                  <a:gd name="connsiteY5" fmla="*/ 1662119 h 1668039"/>
                  <a:gd name="connsiteX6" fmla="*/ 1210473 w 1479555"/>
                  <a:gd name="connsiteY6" fmla="*/ 1487494 h 1668039"/>
                  <a:gd name="connsiteX7" fmla="*/ 982667 w 1479555"/>
                  <a:gd name="connsiteY7" fmla="*/ 1171582 h 1668039"/>
                  <a:gd name="connsiteX8" fmla="*/ 685805 w 1479555"/>
                  <a:gd name="connsiteY8" fmla="*/ 563569 h 1668039"/>
                  <a:gd name="connsiteX9" fmla="*/ 463555 w 1479555"/>
                  <a:gd name="connsiteY9" fmla="*/ 220669 h 1668039"/>
                  <a:gd name="connsiteX10" fmla="*/ 254005 w 1479555"/>
                  <a:gd name="connsiteY10" fmla="*/ 23819 h 1668039"/>
                  <a:gd name="connsiteX11" fmla="*/ 5 w 1479555"/>
                  <a:gd name="connsiteY11" fmla="*/ 23819 h 1668039"/>
                  <a:gd name="connsiteX0" fmla="*/ 5 w 1479555"/>
                  <a:gd name="connsiteY0" fmla="*/ 23819 h 1668039"/>
                  <a:gd name="connsiteX1" fmla="*/ 247655 w 1479555"/>
                  <a:gd name="connsiteY1" fmla="*/ 207969 h 1668039"/>
                  <a:gd name="connsiteX2" fmla="*/ 577855 w 1479555"/>
                  <a:gd name="connsiteY2" fmla="*/ 785819 h 1668039"/>
                  <a:gd name="connsiteX3" fmla="*/ 889004 w 1479555"/>
                  <a:gd name="connsiteY3" fmla="*/ 1378750 h 1668039"/>
                  <a:gd name="connsiteX4" fmla="*/ 1155705 w 1479555"/>
                  <a:gd name="connsiteY4" fmla="*/ 1636720 h 1668039"/>
                  <a:gd name="connsiteX5" fmla="*/ 1479555 w 1479555"/>
                  <a:gd name="connsiteY5" fmla="*/ 1662119 h 1668039"/>
                  <a:gd name="connsiteX6" fmla="*/ 1210473 w 1479555"/>
                  <a:gd name="connsiteY6" fmla="*/ 1487494 h 1668039"/>
                  <a:gd name="connsiteX7" fmla="*/ 982667 w 1479555"/>
                  <a:gd name="connsiteY7" fmla="*/ 1171582 h 1668039"/>
                  <a:gd name="connsiteX8" fmla="*/ 685805 w 1479555"/>
                  <a:gd name="connsiteY8" fmla="*/ 563569 h 1668039"/>
                  <a:gd name="connsiteX9" fmla="*/ 463555 w 1479555"/>
                  <a:gd name="connsiteY9" fmla="*/ 220669 h 1668039"/>
                  <a:gd name="connsiteX10" fmla="*/ 254005 w 1479555"/>
                  <a:gd name="connsiteY10" fmla="*/ 23819 h 1668039"/>
                  <a:gd name="connsiteX11" fmla="*/ 5 w 1479555"/>
                  <a:gd name="connsiteY11" fmla="*/ 23819 h 1668039"/>
                  <a:gd name="connsiteX0" fmla="*/ 5 w 1479555"/>
                  <a:gd name="connsiteY0" fmla="*/ 22951 h 1667171"/>
                  <a:gd name="connsiteX1" fmla="*/ 247655 w 1479555"/>
                  <a:gd name="connsiteY1" fmla="*/ 207101 h 1667171"/>
                  <a:gd name="connsiteX2" fmla="*/ 577855 w 1479555"/>
                  <a:gd name="connsiteY2" fmla="*/ 784951 h 1667171"/>
                  <a:gd name="connsiteX3" fmla="*/ 889004 w 1479555"/>
                  <a:gd name="connsiteY3" fmla="*/ 1377882 h 1667171"/>
                  <a:gd name="connsiteX4" fmla="*/ 1155705 w 1479555"/>
                  <a:gd name="connsiteY4" fmla="*/ 1635852 h 1667171"/>
                  <a:gd name="connsiteX5" fmla="*/ 1479555 w 1479555"/>
                  <a:gd name="connsiteY5" fmla="*/ 1661251 h 1667171"/>
                  <a:gd name="connsiteX6" fmla="*/ 1210473 w 1479555"/>
                  <a:gd name="connsiteY6" fmla="*/ 1486626 h 1667171"/>
                  <a:gd name="connsiteX7" fmla="*/ 982667 w 1479555"/>
                  <a:gd name="connsiteY7" fmla="*/ 1170714 h 1667171"/>
                  <a:gd name="connsiteX8" fmla="*/ 685805 w 1479555"/>
                  <a:gd name="connsiteY8" fmla="*/ 562701 h 1667171"/>
                  <a:gd name="connsiteX9" fmla="*/ 463555 w 1479555"/>
                  <a:gd name="connsiteY9" fmla="*/ 219801 h 1667171"/>
                  <a:gd name="connsiteX10" fmla="*/ 254005 w 1479555"/>
                  <a:gd name="connsiteY10" fmla="*/ 22951 h 1667171"/>
                  <a:gd name="connsiteX11" fmla="*/ 5 w 1479555"/>
                  <a:gd name="connsiteY11" fmla="*/ 22951 h 1667171"/>
                  <a:gd name="connsiteX0" fmla="*/ 5 w 1479555"/>
                  <a:gd name="connsiteY0" fmla="*/ 15634 h 1659854"/>
                  <a:gd name="connsiteX1" fmla="*/ 247655 w 1479555"/>
                  <a:gd name="connsiteY1" fmla="*/ 199784 h 1659854"/>
                  <a:gd name="connsiteX2" fmla="*/ 577855 w 1479555"/>
                  <a:gd name="connsiteY2" fmla="*/ 777634 h 1659854"/>
                  <a:gd name="connsiteX3" fmla="*/ 889004 w 1479555"/>
                  <a:gd name="connsiteY3" fmla="*/ 1370565 h 1659854"/>
                  <a:gd name="connsiteX4" fmla="*/ 1155705 w 1479555"/>
                  <a:gd name="connsiteY4" fmla="*/ 1628535 h 1659854"/>
                  <a:gd name="connsiteX5" fmla="*/ 1479555 w 1479555"/>
                  <a:gd name="connsiteY5" fmla="*/ 1653934 h 1659854"/>
                  <a:gd name="connsiteX6" fmla="*/ 1210473 w 1479555"/>
                  <a:gd name="connsiteY6" fmla="*/ 1479309 h 1659854"/>
                  <a:gd name="connsiteX7" fmla="*/ 982667 w 1479555"/>
                  <a:gd name="connsiteY7" fmla="*/ 1163397 h 1659854"/>
                  <a:gd name="connsiteX8" fmla="*/ 685805 w 1479555"/>
                  <a:gd name="connsiteY8" fmla="*/ 555384 h 1659854"/>
                  <a:gd name="connsiteX9" fmla="*/ 463555 w 1479555"/>
                  <a:gd name="connsiteY9" fmla="*/ 212484 h 1659854"/>
                  <a:gd name="connsiteX10" fmla="*/ 254005 w 1479555"/>
                  <a:gd name="connsiteY10" fmla="*/ 15634 h 1659854"/>
                  <a:gd name="connsiteX11" fmla="*/ 5 w 1479555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77850 w 1479550"/>
                  <a:gd name="connsiteY2" fmla="*/ 767721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1690 h 1645910"/>
                  <a:gd name="connsiteX1" fmla="*/ 247650 w 1479550"/>
                  <a:gd name="connsiteY1" fmla="*/ 185840 h 1645910"/>
                  <a:gd name="connsiteX2" fmla="*/ 587375 w 1479550"/>
                  <a:gd name="connsiteY2" fmla="*/ 761309 h 1645910"/>
                  <a:gd name="connsiteX3" fmla="*/ 888999 w 1479550"/>
                  <a:gd name="connsiteY3" fmla="*/ 1356621 h 1645910"/>
                  <a:gd name="connsiteX4" fmla="*/ 1155700 w 1479550"/>
                  <a:gd name="connsiteY4" fmla="*/ 1614591 h 1645910"/>
                  <a:gd name="connsiteX5" fmla="*/ 1479550 w 1479550"/>
                  <a:gd name="connsiteY5" fmla="*/ 1639990 h 1645910"/>
                  <a:gd name="connsiteX6" fmla="*/ 1210468 w 1479550"/>
                  <a:gd name="connsiteY6" fmla="*/ 1465365 h 1645910"/>
                  <a:gd name="connsiteX7" fmla="*/ 982662 w 1479550"/>
                  <a:gd name="connsiteY7" fmla="*/ 1149453 h 1645910"/>
                  <a:gd name="connsiteX8" fmla="*/ 685800 w 1479550"/>
                  <a:gd name="connsiteY8" fmla="*/ 541440 h 1645910"/>
                  <a:gd name="connsiteX9" fmla="*/ 463550 w 1479550"/>
                  <a:gd name="connsiteY9" fmla="*/ 198540 h 1645910"/>
                  <a:gd name="connsiteX10" fmla="*/ 294481 w 1479550"/>
                  <a:gd name="connsiteY10" fmla="*/ 32647 h 1645910"/>
                  <a:gd name="connsiteX11" fmla="*/ 0 w 1479550"/>
                  <a:gd name="connsiteY11" fmla="*/ 1690 h 1645910"/>
                  <a:gd name="connsiteX0" fmla="*/ 0 w 1479550"/>
                  <a:gd name="connsiteY0" fmla="*/ 2861 h 1647081"/>
                  <a:gd name="connsiteX1" fmla="*/ 247650 w 1479550"/>
                  <a:gd name="connsiteY1" fmla="*/ 187011 h 1647081"/>
                  <a:gd name="connsiteX2" fmla="*/ 587375 w 1479550"/>
                  <a:gd name="connsiteY2" fmla="*/ 762480 h 1647081"/>
                  <a:gd name="connsiteX3" fmla="*/ 888999 w 1479550"/>
                  <a:gd name="connsiteY3" fmla="*/ 1357792 h 1647081"/>
                  <a:gd name="connsiteX4" fmla="*/ 1155700 w 1479550"/>
                  <a:gd name="connsiteY4" fmla="*/ 1615762 h 1647081"/>
                  <a:gd name="connsiteX5" fmla="*/ 1479550 w 1479550"/>
                  <a:gd name="connsiteY5" fmla="*/ 1641161 h 1647081"/>
                  <a:gd name="connsiteX6" fmla="*/ 1210468 w 1479550"/>
                  <a:gd name="connsiteY6" fmla="*/ 1466536 h 1647081"/>
                  <a:gd name="connsiteX7" fmla="*/ 982662 w 1479550"/>
                  <a:gd name="connsiteY7" fmla="*/ 1150624 h 1647081"/>
                  <a:gd name="connsiteX8" fmla="*/ 685800 w 1479550"/>
                  <a:gd name="connsiteY8" fmla="*/ 542611 h 1647081"/>
                  <a:gd name="connsiteX9" fmla="*/ 463550 w 1479550"/>
                  <a:gd name="connsiteY9" fmla="*/ 199711 h 1647081"/>
                  <a:gd name="connsiteX10" fmla="*/ 294481 w 1479550"/>
                  <a:gd name="connsiteY10" fmla="*/ 33818 h 1647081"/>
                  <a:gd name="connsiteX11" fmla="*/ 0 w 1479550"/>
                  <a:gd name="connsiteY11" fmla="*/ 2861 h 1647081"/>
                  <a:gd name="connsiteX0" fmla="*/ 0 w 1472406"/>
                  <a:gd name="connsiteY0" fmla="*/ 1995 h 1643834"/>
                  <a:gd name="connsiteX1" fmla="*/ 240506 w 1472406"/>
                  <a:gd name="connsiteY1" fmla="*/ 183764 h 1643834"/>
                  <a:gd name="connsiteX2" fmla="*/ 580231 w 1472406"/>
                  <a:gd name="connsiteY2" fmla="*/ 759233 h 1643834"/>
                  <a:gd name="connsiteX3" fmla="*/ 881855 w 1472406"/>
                  <a:gd name="connsiteY3" fmla="*/ 1354545 h 1643834"/>
                  <a:gd name="connsiteX4" fmla="*/ 1148556 w 1472406"/>
                  <a:gd name="connsiteY4" fmla="*/ 1612515 h 1643834"/>
                  <a:gd name="connsiteX5" fmla="*/ 1472406 w 1472406"/>
                  <a:gd name="connsiteY5" fmla="*/ 1637914 h 1643834"/>
                  <a:gd name="connsiteX6" fmla="*/ 1203324 w 1472406"/>
                  <a:gd name="connsiteY6" fmla="*/ 1463289 h 1643834"/>
                  <a:gd name="connsiteX7" fmla="*/ 975518 w 1472406"/>
                  <a:gd name="connsiteY7" fmla="*/ 1147377 h 1643834"/>
                  <a:gd name="connsiteX8" fmla="*/ 678656 w 1472406"/>
                  <a:gd name="connsiteY8" fmla="*/ 539364 h 1643834"/>
                  <a:gd name="connsiteX9" fmla="*/ 456406 w 1472406"/>
                  <a:gd name="connsiteY9" fmla="*/ 196464 h 1643834"/>
                  <a:gd name="connsiteX10" fmla="*/ 287337 w 1472406"/>
                  <a:gd name="connsiteY10" fmla="*/ 30571 h 1643834"/>
                  <a:gd name="connsiteX11" fmla="*/ 0 w 1472406"/>
                  <a:gd name="connsiteY11" fmla="*/ 1995 h 1643834"/>
                  <a:gd name="connsiteX0" fmla="*/ 0 w 1472406"/>
                  <a:gd name="connsiteY0" fmla="*/ 4054 h 1645893"/>
                  <a:gd name="connsiteX1" fmla="*/ 240506 w 1472406"/>
                  <a:gd name="connsiteY1" fmla="*/ 185823 h 1645893"/>
                  <a:gd name="connsiteX2" fmla="*/ 580231 w 1472406"/>
                  <a:gd name="connsiteY2" fmla="*/ 761292 h 1645893"/>
                  <a:gd name="connsiteX3" fmla="*/ 881855 w 1472406"/>
                  <a:gd name="connsiteY3" fmla="*/ 1356604 h 1645893"/>
                  <a:gd name="connsiteX4" fmla="*/ 1148556 w 1472406"/>
                  <a:gd name="connsiteY4" fmla="*/ 1614574 h 1645893"/>
                  <a:gd name="connsiteX5" fmla="*/ 1472406 w 1472406"/>
                  <a:gd name="connsiteY5" fmla="*/ 1639973 h 1645893"/>
                  <a:gd name="connsiteX6" fmla="*/ 1203324 w 1472406"/>
                  <a:gd name="connsiteY6" fmla="*/ 1465348 h 1645893"/>
                  <a:gd name="connsiteX7" fmla="*/ 975518 w 1472406"/>
                  <a:gd name="connsiteY7" fmla="*/ 1149436 h 1645893"/>
                  <a:gd name="connsiteX8" fmla="*/ 678656 w 1472406"/>
                  <a:gd name="connsiteY8" fmla="*/ 541423 h 1645893"/>
                  <a:gd name="connsiteX9" fmla="*/ 456406 w 1472406"/>
                  <a:gd name="connsiteY9" fmla="*/ 198523 h 1645893"/>
                  <a:gd name="connsiteX10" fmla="*/ 287337 w 1472406"/>
                  <a:gd name="connsiteY10" fmla="*/ 32630 h 1645893"/>
                  <a:gd name="connsiteX11" fmla="*/ 0 w 1472406"/>
                  <a:gd name="connsiteY11" fmla="*/ 4054 h 1645893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87337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87337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94481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8020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8020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5646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8383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2853 h 1644692"/>
                  <a:gd name="connsiteX1" fmla="*/ 281781 w 1472406"/>
                  <a:gd name="connsiteY1" fmla="*/ 244947 h 1644692"/>
                  <a:gd name="connsiteX2" fmla="*/ 602456 w 1472406"/>
                  <a:gd name="connsiteY2" fmla="*/ 820416 h 1644692"/>
                  <a:gd name="connsiteX3" fmla="*/ 881855 w 1472406"/>
                  <a:gd name="connsiteY3" fmla="*/ 1355403 h 1644692"/>
                  <a:gd name="connsiteX4" fmla="*/ 1148556 w 1472406"/>
                  <a:gd name="connsiteY4" fmla="*/ 1613373 h 1644692"/>
                  <a:gd name="connsiteX5" fmla="*/ 1472406 w 1472406"/>
                  <a:gd name="connsiteY5" fmla="*/ 1638772 h 1644692"/>
                  <a:gd name="connsiteX6" fmla="*/ 1203324 w 1472406"/>
                  <a:gd name="connsiteY6" fmla="*/ 1467322 h 1644692"/>
                  <a:gd name="connsiteX7" fmla="*/ 965993 w 1472406"/>
                  <a:gd name="connsiteY7" fmla="*/ 1148235 h 1644692"/>
                  <a:gd name="connsiteX8" fmla="*/ 678656 w 1472406"/>
                  <a:gd name="connsiteY8" fmla="*/ 540222 h 1644692"/>
                  <a:gd name="connsiteX9" fmla="*/ 462756 w 1472406"/>
                  <a:gd name="connsiteY9" fmla="*/ 190972 h 1644692"/>
                  <a:gd name="connsiteX10" fmla="*/ 294481 w 1472406"/>
                  <a:gd name="connsiteY10" fmla="*/ 31429 h 1644692"/>
                  <a:gd name="connsiteX11" fmla="*/ 0 w 1472406"/>
                  <a:gd name="connsiteY11" fmla="*/ 2853 h 1644692"/>
                  <a:gd name="connsiteX0" fmla="*/ 0 w 1472406"/>
                  <a:gd name="connsiteY0" fmla="*/ 5607 h 1647446"/>
                  <a:gd name="connsiteX1" fmla="*/ 281781 w 1472406"/>
                  <a:gd name="connsiteY1" fmla="*/ 247701 h 1647446"/>
                  <a:gd name="connsiteX2" fmla="*/ 602456 w 1472406"/>
                  <a:gd name="connsiteY2" fmla="*/ 823170 h 1647446"/>
                  <a:gd name="connsiteX3" fmla="*/ 881855 w 1472406"/>
                  <a:gd name="connsiteY3" fmla="*/ 1358157 h 1647446"/>
                  <a:gd name="connsiteX4" fmla="*/ 1148556 w 1472406"/>
                  <a:gd name="connsiteY4" fmla="*/ 1616127 h 1647446"/>
                  <a:gd name="connsiteX5" fmla="*/ 1472406 w 1472406"/>
                  <a:gd name="connsiteY5" fmla="*/ 1641526 h 1647446"/>
                  <a:gd name="connsiteX6" fmla="*/ 1203324 w 1472406"/>
                  <a:gd name="connsiteY6" fmla="*/ 1470076 h 1647446"/>
                  <a:gd name="connsiteX7" fmla="*/ 965993 w 1472406"/>
                  <a:gd name="connsiteY7" fmla="*/ 1150989 h 1647446"/>
                  <a:gd name="connsiteX8" fmla="*/ 678656 w 1472406"/>
                  <a:gd name="connsiteY8" fmla="*/ 542976 h 1647446"/>
                  <a:gd name="connsiteX9" fmla="*/ 462756 w 1472406"/>
                  <a:gd name="connsiteY9" fmla="*/ 193726 h 1647446"/>
                  <a:gd name="connsiteX10" fmla="*/ 294481 w 1472406"/>
                  <a:gd name="connsiteY10" fmla="*/ 34183 h 1647446"/>
                  <a:gd name="connsiteX11" fmla="*/ 0 w 1472406"/>
                  <a:gd name="connsiteY11" fmla="*/ 5607 h 1647446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3537 h 1645376"/>
                  <a:gd name="connsiteX1" fmla="*/ 281781 w 1472406"/>
                  <a:gd name="connsiteY1" fmla="*/ 245631 h 1645376"/>
                  <a:gd name="connsiteX2" fmla="*/ 602456 w 1472406"/>
                  <a:gd name="connsiteY2" fmla="*/ 821100 h 1645376"/>
                  <a:gd name="connsiteX3" fmla="*/ 881855 w 1472406"/>
                  <a:gd name="connsiteY3" fmla="*/ 1356087 h 1645376"/>
                  <a:gd name="connsiteX4" fmla="*/ 1148556 w 1472406"/>
                  <a:gd name="connsiteY4" fmla="*/ 1614057 h 1645376"/>
                  <a:gd name="connsiteX5" fmla="*/ 1472406 w 1472406"/>
                  <a:gd name="connsiteY5" fmla="*/ 1639456 h 1645376"/>
                  <a:gd name="connsiteX6" fmla="*/ 1203324 w 1472406"/>
                  <a:gd name="connsiteY6" fmla="*/ 1468006 h 1645376"/>
                  <a:gd name="connsiteX7" fmla="*/ 965993 w 1472406"/>
                  <a:gd name="connsiteY7" fmla="*/ 1148919 h 1645376"/>
                  <a:gd name="connsiteX8" fmla="*/ 678656 w 1472406"/>
                  <a:gd name="connsiteY8" fmla="*/ 540906 h 1645376"/>
                  <a:gd name="connsiteX9" fmla="*/ 462756 w 1472406"/>
                  <a:gd name="connsiteY9" fmla="*/ 191656 h 1645376"/>
                  <a:gd name="connsiteX10" fmla="*/ 294481 w 1472406"/>
                  <a:gd name="connsiteY10" fmla="*/ 32113 h 1645376"/>
                  <a:gd name="connsiteX11" fmla="*/ 0 w 1472406"/>
                  <a:gd name="connsiteY11" fmla="*/ 3537 h 1645376"/>
                  <a:gd name="connsiteX0" fmla="*/ 0 w 1472406"/>
                  <a:gd name="connsiteY0" fmla="*/ 5178 h 1647017"/>
                  <a:gd name="connsiteX1" fmla="*/ 281781 w 1472406"/>
                  <a:gd name="connsiteY1" fmla="*/ 247272 h 1647017"/>
                  <a:gd name="connsiteX2" fmla="*/ 602456 w 1472406"/>
                  <a:gd name="connsiteY2" fmla="*/ 822741 h 1647017"/>
                  <a:gd name="connsiteX3" fmla="*/ 881855 w 1472406"/>
                  <a:gd name="connsiteY3" fmla="*/ 1357728 h 1647017"/>
                  <a:gd name="connsiteX4" fmla="*/ 1148556 w 1472406"/>
                  <a:gd name="connsiteY4" fmla="*/ 1615698 h 1647017"/>
                  <a:gd name="connsiteX5" fmla="*/ 1472406 w 1472406"/>
                  <a:gd name="connsiteY5" fmla="*/ 1641097 h 1647017"/>
                  <a:gd name="connsiteX6" fmla="*/ 1203324 w 1472406"/>
                  <a:gd name="connsiteY6" fmla="*/ 1469647 h 1647017"/>
                  <a:gd name="connsiteX7" fmla="*/ 965993 w 1472406"/>
                  <a:gd name="connsiteY7" fmla="*/ 1150560 h 1647017"/>
                  <a:gd name="connsiteX8" fmla="*/ 678656 w 1472406"/>
                  <a:gd name="connsiteY8" fmla="*/ 542547 h 1647017"/>
                  <a:gd name="connsiteX9" fmla="*/ 462756 w 1472406"/>
                  <a:gd name="connsiteY9" fmla="*/ 193297 h 1647017"/>
                  <a:gd name="connsiteX10" fmla="*/ 294481 w 1472406"/>
                  <a:gd name="connsiteY10" fmla="*/ 33754 h 1647017"/>
                  <a:gd name="connsiteX11" fmla="*/ 0 w 1472406"/>
                  <a:gd name="connsiteY11" fmla="*/ 5178 h 1647017"/>
                  <a:gd name="connsiteX0" fmla="*/ 0 w 1472406"/>
                  <a:gd name="connsiteY0" fmla="*/ 3245 h 1645084"/>
                  <a:gd name="connsiteX1" fmla="*/ 281781 w 1472406"/>
                  <a:gd name="connsiteY1" fmla="*/ 245339 h 1645084"/>
                  <a:gd name="connsiteX2" fmla="*/ 602456 w 1472406"/>
                  <a:gd name="connsiteY2" fmla="*/ 820808 h 1645084"/>
                  <a:gd name="connsiteX3" fmla="*/ 881855 w 1472406"/>
                  <a:gd name="connsiteY3" fmla="*/ 1355795 h 1645084"/>
                  <a:gd name="connsiteX4" fmla="*/ 1148556 w 1472406"/>
                  <a:gd name="connsiteY4" fmla="*/ 1613765 h 1645084"/>
                  <a:gd name="connsiteX5" fmla="*/ 1472406 w 1472406"/>
                  <a:gd name="connsiteY5" fmla="*/ 1639164 h 1645084"/>
                  <a:gd name="connsiteX6" fmla="*/ 1203324 w 1472406"/>
                  <a:gd name="connsiteY6" fmla="*/ 1467714 h 1645084"/>
                  <a:gd name="connsiteX7" fmla="*/ 965993 w 1472406"/>
                  <a:gd name="connsiteY7" fmla="*/ 1148627 h 1645084"/>
                  <a:gd name="connsiteX8" fmla="*/ 678656 w 1472406"/>
                  <a:gd name="connsiteY8" fmla="*/ 540614 h 1645084"/>
                  <a:gd name="connsiteX9" fmla="*/ 436562 w 1472406"/>
                  <a:gd name="connsiteY9" fmla="*/ 205652 h 1645084"/>
                  <a:gd name="connsiteX10" fmla="*/ 294481 w 1472406"/>
                  <a:gd name="connsiteY10" fmla="*/ 31821 h 1645084"/>
                  <a:gd name="connsiteX11" fmla="*/ 0 w 1472406"/>
                  <a:gd name="connsiteY11" fmla="*/ 3245 h 1645084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5607 h 1647446"/>
                  <a:gd name="connsiteX1" fmla="*/ 281781 w 1472406"/>
                  <a:gd name="connsiteY1" fmla="*/ 247701 h 1647446"/>
                  <a:gd name="connsiteX2" fmla="*/ 602456 w 1472406"/>
                  <a:gd name="connsiteY2" fmla="*/ 823170 h 1647446"/>
                  <a:gd name="connsiteX3" fmla="*/ 881855 w 1472406"/>
                  <a:gd name="connsiteY3" fmla="*/ 1358157 h 1647446"/>
                  <a:gd name="connsiteX4" fmla="*/ 1148556 w 1472406"/>
                  <a:gd name="connsiteY4" fmla="*/ 1616127 h 1647446"/>
                  <a:gd name="connsiteX5" fmla="*/ 1472406 w 1472406"/>
                  <a:gd name="connsiteY5" fmla="*/ 1641526 h 1647446"/>
                  <a:gd name="connsiteX6" fmla="*/ 1203324 w 1472406"/>
                  <a:gd name="connsiteY6" fmla="*/ 1470076 h 1647446"/>
                  <a:gd name="connsiteX7" fmla="*/ 965993 w 1472406"/>
                  <a:gd name="connsiteY7" fmla="*/ 1150989 h 1647446"/>
                  <a:gd name="connsiteX8" fmla="*/ 678656 w 1472406"/>
                  <a:gd name="connsiteY8" fmla="*/ 542976 h 1647446"/>
                  <a:gd name="connsiteX9" fmla="*/ 477043 w 1472406"/>
                  <a:gd name="connsiteY9" fmla="*/ 212776 h 1647446"/>
                  <a:gd name="connsiteX10" fmla="*/ 294481 w 1472406"/>
                  <a:gd name="connsiteY10" fmla="*/ 34183 h 1647446"/>
                  <a:gd name="connsiteX11" fmla="*/ 0 w 1472406"/>
                  <a:gd name="connsiteY11" fmla="*/ 5607 h 1647446"/>
                  <a:gd name="connsiteX0" fmla="*/ 0 w 1472406"/>
                  <a:gd name="connsiteY0" fmla="*/ 7012 h 1648851"/>
                  <a:gd name="connsiteX1" fmla="*/ 281781 w 1472406"/>
                  <a:gd name="connsiteY1" fmla="*/ 249106 h 1648851"/>
                  <a:gd name="connsiteX2" fmla="*/ 602456 w 1472406"/>
                  <a:gd name="connsiteY2" fmla="*/ 824575 h 1648851"/>
                  <a:gd name="connsiteX3" fmla="*/ 881855 w 1472406"/>
                  <a:gd name="connsiteY3" fmla="*/ 1359562 h 1648851"/>
                  <a:gd name="connsiteX4" fmla="*/ 1148556 w 1472406"/>
                  <a:gd name="connsiteY4" fmla="*/ 1617532 h 1648851"/>
                  <a:gd name="connsiteX5" fmla="*/ 1472406 w 1472406"/>
                  <a:gd name="connsiteY5" fmla="*/ 1642931 h 1648851"/>
                  <a:gd name="connsiteX6" fmla="*/ 1203324 w 1472406"/>
                  <a:gd name="connsiteY6" fmla="*/ 1471481 h 1648851"/>
                  <a:gd name="connsiteX7" fmla="*/ 965993 w 1472406"/>
                  <a:gd name="connsiteY7" fmla="*/ 1152394 h 1648851"/>
                  <a:gd name="connsiteX8" fmla="*/ 678656 w 1472406"/>
                  <a:gd name="connsiteY8" fmla="*/ 544381 h 1648851"/>
                  <a:gd name="connsiteX9" fmla="*/ 477043 w 1472406"/>
                  <a:gd name="connsiteY9" fmla="*/ 214181 h 1648851"/>
                  <a:gd name="connsiteX10" fmla="*/ 294481 w 1472406"/>
                  <a:gd name="connsiteY10" fmla="*/ 35588 h 1648851"/>
                  <a:gd name="connsiteX11" fmla="*/ 0 w 1472406"/>
                  <a:gd name="connsiteY11" fmla="*/ 7012 h 1648851"/>
                  <a:gd name="connsiteX0" fmla="*/ 0 w 1472406"/>
                  <a:gd name="connsiteY0" fmla="*/ 3858 h 1645697"/>
                  <a:gd name="connsiteX1" fmla="*/ 281781 w 1472406"/>
                  <a:gd name="connsiteY1" fmla="*/ 245952 h 1645697"/>
                  <a:gd name="connsiteX2" fmla="*/ 602456 w 1472406"/>
                  <a:gd name="connsiteY2" fmla="*/ 821421 h 1645697"/>
                  <a:gd name="connsiteX3" fmla="*/ 881855 w 1472406"/>
                  <a:gd name="connsiteY3" fmla="*/ 1356408 h 1645697"/>
                  <a:gd name="connsiteX4" fmla="*/ 1148556 w 1472406"/>
                  <a:gd name="connsiteY4" fmla="*/ 1614378 h 1645697"/>
                  <a:gd name="connsiteX5" fmla="*/ 1472406 w 1472406"/>
                  <a:gd name="connsiteY5" fmla="*/ 1639777 h 1645697"/>
                  <a:gd name="connsiteX6" fmla="*/ 1203324 w 1472406"/>
                  <a:gd name="connsiteY6" fmla="*/ 1468327 h 1645697"/>
                  <a:gd name="connsiteX7" fmla="*/ 965993 w 1472406"/>
                  <a:gd name="connsiteY7" fmla="*/ 1149240 h 1645697"/>
                  <a:gd name="connsiteX8" fmla="*/ 678656 w 1472406"/>
                  <a:gd name="connsiteY8" fmla="*/ 541227 h 1645697"/>
                  <a:gd name="connsiteX9" fmla="*/ 477043 w 1472406"/>
                  <a:gd name="connsiteY9" fmla="*/ 211027 h 1645697"/>
                  <a:gd name="connsiteX10" fmla="*/ 294481 w 1472406"/>
                  <a:gd name="connsiteY10" fmla="*/ 32434 h 1645697"/>
                  <a:gd name="connsiteX11" fmla="*/ 0 w 1472406"/>
                  <a:gd name="connsiteY11" fmla="*/ 3858 h 1645697"/>
                  <a:gd name="connsiteX0" fmla="*/ 0 w 1472406"/>
                  <a:gd name="connsiteY0" fmla="*/ 6289 h 1648128"/>
                  <a:gd name="connsiteX1" fmla="*/ 281781 w 1472406"/>
                  <a:gd name="connsiteY1" fmla="*/ 248383 h 1648128"/>
                  <a:gd name="connsiteX2" fmla="*/ 602456 w 1472406"/>
                  <a:gd name="connsiteY2" fmla="*/ 823852 h 1648128"/>
                  <a:gd name="connsiteX3" fmla="*/ 881855 w 1472406"/>
                  <a:gd name="connsiteY3" fmla="*/ 1358839 h 1648128"/>
                  <a:gd name="connsiteX4" fmla="*/ 1148556 w 1472406"/>
                  <a:gd name="connsiteY4" fmla="*/ 1616809 h 1648128"/>
                  <a:gd name="connsiteX5" fmla="*/ 1472406 w 1472406"/>
                  <a:gd name="connsiteY5" fmla="*/ 1642208 h 1648128"/>
                  <a:gd name="connsiteX6" fmla="*/ 1203324 w 1472406"/>
                  <a:gd name="connsiteY6" fmla="*/ 1470758 h 1648128"/>
                  <a:gd name="connsiteX7" fmla="*/ 965993 w 1472406"/>
                  <a:gd name="connsiteY7" fmla="*/ 1151671 h 1648128"/>
                  <a:gd name="connsiteX8" fmla="*/ 678656 w 1472406"/>
                  <a:gd name="connsiteY8" fmla="*/ 543658 h 1648128"/>
                  <a:gd name="connsiteX9" fmla="*/ 477043 w 1472406"/>
                  <a:gd name="connsiteY9" fmla="*/ 213458 h 1648128"/>
                  <a:gd name="connsiteX10" fmla="*/ 294481 w 1472406"/>
                  <a:gd name="connsiteY10" fmla="*/ 34865 h 1648128"/>
                  <a:gd name="connsiteX11" fmla="*/ 0 w 1472406"/>
                  <a:gd name="connsiteY11" fmla="*/ 6289 h 1648128"/>
                  <a:gd name="connsiteX0" fmla="*/ 0 w 1472406"/>
                  <a:gd name="connsiteY0" fmla="*/ 6289 h 1648128"/>
                  <a:gd name="connsiteX1" fmla="*/ 281781 w 1472406"/>
                  <a:gd name="connsiteY1" fmla="*/ 248383 h 1648128"/>
                  <a:gd name="connsiteX2" fmla="*/ 602456 w 1472406"/>
                  <a:gd name="connsiteY2" fmla="*/ 823852 h 1648128"/>
                  <a:gd name="connsiteX3" fmla="*/ 881855 w 1472406"/>
                  <a:gd name="connsiteY3" fmla="*/ 1358839 h 1648128"/>
                  <a:gd name="connsiteX4" fmla="*/ 1148556 w 1472406"/>
                  <a:gd name="connsiteY4" fmla="*/ 1616809 h 1648128"/>
                  <a:gd name="connsiteX5" fmla="*/ 1472406 w 1472406"/>
                  <a:gd name="connsiteY5" fmla="*/ 1642208 h 1648128"/>
                  <a:gd name="connsiteX6" fmla="*/ 1203324 w 1472406"/>
                  <a:gd name="connsiteY6" fmla="*/ 1470758 h 1648128"/>
                  <a:gd name="connsiteX7" fmla="*/ 965993 w 1472406"/>
                  <a:gd name="connsiteY7" fmla="*/ 1151671 h 1648128"/>
                  <a:gd name="connsiteX8" fmla="*/ 678656 w 1472406"/>
                  <a:gd name="connsiteY8" fmla="*/ 543658 h 1648128"/>
                  <a:gd name="connsiteX9" fmla="*/ 477043 w 1472406"/>
                  <a:gd name="connsiteY9" fmla="*/ 213458 h 1648128"/>
                  <a:gd name="connsiteX10" fmla="*/ 294481 w 1472406"/>
                  <a:gd name="connsiteY10" fmla="*/ 34865 h 1648128"/>
                  <a:gd name="connsiteX11" fmla="*/ 0 w 1472406"/>
                  <a:gd name="connsiteY11" fmla="*/ 6289 h 1648128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770 h 1646609"/>
                  <a:gd name="connsiteX1" fmla="*/ 281781 w 1472406"/>
                  <a:gd name="connsiteY1" fmla="*/ 246864 h 1646609"/>
                  <a:gd name="connsiteX2" fmla="*/ 602456 w 1472406"/>
                  <a:gd name="connsiteY2" fmla="*/ 822333 h 1646609"/>
                  <a:gd name="connsiteX3" fmla="*/ 881855 w 1472406"/>
                  <a:gd name="connsiteY3" fmla="*/ 1357320 h 1646609"/>
                  <a:gd name="connsiteX4" fmla="*/ 1148556 w 1472406"/>
                  <a:gd name="connsiteY4" fmla="*/ 1615290 h 1646609"/>
                  <a:gd name="connsiteX5" fmla="*/ 1472406 w 1472406"/>
                  <a:gd name="connsiteY5" fmla="*/ 1640689 h 1646609"/>
                  <a:gd name="connsiteX6" fmla="*/ 1203324 w 1472406"/>
                  <a:gd name="connsiteY6" fmla="*/ 1469239 h 1646609"/>
                  <a:gd name="connsiteX7" fmla="*/ 965993 w 1472406"/>
                  <a:gd name="connsiteY7" fmla="*/ 1150152 h 1646609"/>
                  <a:gd name="connsiteX8" fmla="*/ 678656 w 1472406"/>
                  <a:gd name="connsiteY8" fmla="*/ 542139 h 1646609"/>
                  <a:gd name="connsiteX9" fmla="*/ 493712 w 1472406"/>
                  <a:gd name="connsiteY9" fmla="*/ 235752 h 1646609"/>
                  <a:gd name="connsiteX10" fmla="*/ 294481 w 1472406"/>
                  <a:gd name="connsiteY10" fmla="*/ 33346 h 1646609"/>
                  <a:gd name="connsiteX11" fmla="*/ 0 w 1472406"/>
                  <a:gd name="connsiteY11" fmla="*/ 4770 h 1646609"/>
                  <a:gd name="connsiteX0" fmla="*/ 0 w 1472406"/>
                  <a:gd name="connsiteY0" fmla="*/ 2853 h 1644692"/>
                  <a:gd name="connsiteX1" fmla="*/ 281781 w 1472406"/>
                  <a:gd name="connsiteY1" fmla="*/ 244947 h 1644692"/>
                  <a:gd name="connsiteX2" fmla="*/ 602456 w 1472406"/>
                  <a:gd name="connsiteY2" fmla="*/ 820416 h 1644692"/>
                  <a:gd name="connsiteX3" fmla="*/ 881855 w 1472406"/>
                  <a:gd name="connsiteY3" fmla="*/ 1355403 h 1644692"/>
                  <a:gd name="connsiteX4" fmla="*/ 1148556 w 1472406"/>
                  <a:gd name="connsiteY4" fmla="*/ 1613373 h 1644692"/>
                  <a:gd name="connsiteX5" fmla="*/ 1472406 w 1472406"/>
                  <a:gd name="connsiteY5" fmla="*/ 1638772 h 1644692"/>
                  <a:gd name="connsiteX6" fmla="*/ 1203324 w 1472406"/>
                  <a:gd name="connsiteY6" fmla="*/ 1467322 h 1644692"/>
                  <a:gd name="connsiteX7" fmla="*/ 965993 w 1472406"/>
                  <a:gd name="connsiteY7" fmla="*/ 1148235 h 1644692"/>
                  <a:gd name="connsiteX8" fmla="*/ 678656 w 1472406"/>
                  <a:gd name="connsiteY8" fmla="*/ 540222 h 1644692"/>
                  <a:gd name="connsiteX9" fmla="*/ 493712 w 1472406"/>
                  <a:gd name="connsiteY9" fmla="*/ 233835 h 1644692"/>
                  <a:gd name="connsiteX10" fmla="*/ 294481 w 1472406"/>
                  <a:gd name="connsiteY10" fmla="*/ 31429 h 1644692"/>
                  <a:gd name="connsiteX11" fmla="*/ 0 w 1472406"/>
                  <a:gd name="connsiteY11" fmla="*/ 2853 h 1644692"/>
                  <a:gd name="connsiteX0" fmla="*/ 0 w 1472406"/>
                  <a:gd name="connsiteY0" fmla="*/ 1945 h 1643784"/>
                  <a:gd name="connsiteX1" fmla="*/ 281781 w 1472406"/>
                  <a:gd name="connsiteY1" fmla="*/ 244039 h 1643784"/>
                  <a:gd name="connsiteX2" fmla="*/ 602456 w 1472406"/>
                  <a:gd name="connsiteY2" fmla="*/ 819508 h 1643784"/>
                  <a:gd name="connsiteX3" fmla="*/ 881855 w 1472406"/>
                  <a:gd name="connsiteY3" fmla="*/ 1354495 h 1643784"/>
                  <a:gd name="connsiteX4" fmla="*/ 1148556 w 1472406"/>
                  <a:gd name="connsiteY4" fmla="*/ 1612465 h 1643784"/>
                  <a:gd name="connsiteX5" fmla="*/ 1472406 w 1472406"/>
                  <a:gd name="connsiteY5" fmla="*/ 1637864 h 1643784"/>
                  <a:gd name="connsiteX6" fmla="*/ 1203324 w 1472406"/>
                  <a:gd name="connsiteY6" fmla="*/ 1466414 h 1643784"/>
                  <a:gd name="connsiteX7" fmla="*/ 965993 w 1472406"/>
                  <a:gd name="connsiteY7" fmla="*/ 1147327 h 1643784"/>
                  <a:gd name="connsiteX8" fmla="*/ 678656 w 1472406"/>
                  <a:gd name="connsiteY8" fmla="*/ 539314 h 1643784"/>
                  <a:gd name="connsiteX9" fmla="*/ 493712 w 1472406"/>
                  <a:gd name="connsiteY9" fmla="*/ 232927 h 1643784"/>
                  <a:gd name="connsiteX10" fmla="*/ 306387 w 1472406"/>
                  <a:gd name="connsiteY10" fmla="*/ 37665 h 1643784"/>
                  <a:gd name="connsiteX11" fmla="*/ 0 w 1472406"/>
                  <a:gd name="connsiteY11" fmla="*/ 1945 h 1643784"/>
                  <a:gd name="connsiteX0" fmla="*/ 0 w 1472406"/>
                  <a:gd name="connsiteY0" fmla="*/ 2734 h 1644573"/>
                  <a:gd name="connsiteX1" fmla="*/ 281781 w 1472406"/>
                  <a:gd name="connsiteY1" fmla="*/ 244828 h 1644573"/>
                  <a:gd name="connsiteX2" fmla="*/ 602456 w 1472406"/>
                  <a:gd name="connsiteY2" fmla="*/ 820297 h 1644573"/>
                  <a:gd name="connsiteX3" fmla="*/ 881855 w 1472406"/>
                  <a:gd name="connsiteY3" fmla="*/ 1355284 h 1644573"/>
                  <a:gd name="connsiteX4" fmla="*/ 1148556 w 1472406"/>
                  <a:gd name="connsiteY4" fmla="*/ 1613254 h 1644573"/>
                  <a:gd name="connsiteX5" fmla="*/ 1472406 w 1472406"/>
                  <a:gd name="connsiteY5" fmla="*/ 1638653 h 1644573"/>
                  <a:gd name="connsiteX6" fmla="*/ 1203324 w 1472406"/>
                  <a:gd name="connsiteY6" fmla="*/ 1467203 h 1644573"/>
                  <a:gd name="connsiteX7" fmla="*/ 965993 w 1472406"/>
                  <a:gd name="connsiteY7" fmla="*/ 1148116 h 1644573"/>
                  <a:gd name="connsiteX8" fmla="*/ 678656 w 1472406"/>
                  <a:gd name="connsiteY8" fmla="*/ 540103 h 1644573"/>
                  <a:gd name="connsiteX9" fmla="*/ 493712 w 1472406"/>
                  <a:gd name="connsiteY9" fmla="*/ 233716 h 1644573"/>
                  <a:gd name="connsiteX10" fmla="*/ 306387 w 1472406"/>
                  <a:gd name="connsiteY10" fmla="*/ 38454 h 1644573"/>
                  <a:gd name="connsiteX11" fmla="*/ 0 w 1472406"/>
                  <a:gd name="connsiteY11" fmla="*/ 2734 h 1644573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6475"/>
                  <a:gd name="connsiteX1" fmla="*/ 281781 w 1472406"/>
                  <a:gd name="connsiteY1" fmla="*/ 244262 h 1646475"/>
                  <a:gd name="connsiteX2" fmla="*/ 602456 w 1472406"/>
                  <a:gd name="connsiteY2" fmla="*/ 819731 h 1646475"/>
                  <a:gd name="connsiteX3" fmla="*/ 881855 w 1472406"/>
                  <a:gd name="connsiteY3" fmla="*/ 1354718 h 1646475"/>
                  <a:gd name="connsiteX4" fmla="*/ 1148556 w 1472406"/>
                  <a:gd name="connsiteY4" fmla="*/ 1612688 h 1646475"/>
                  <a:gd name="connsiteX5" fmla="*/ 1472406 w 1472406"/>
                  <a:gd name="connsiteY5" fmla="*/ 1640468 h 1646475"/>
                  <a:gd name="connsiteX6" fmla="*/ 1203324 w 1472406"/>
                  <a:gd name="connsiteY6" fmla="*/ 1466637 h 1646475"/>
                  <a:gd name="connsiteX7" fmla="*/ 965993 w 1472406"/>
                  <a:gd name="connsiteY7" fmla="*/ 1147550 h 1646475"/>
                  <a:gd name="connsiteX8" fmla="*/ 678656 w 1472406"/>
                  <a:gd name="connsiteY8" fmla="*/ 539537 h 1646475"/>
                  <a:gd name="connsiteX9" fmla="*/ 493712 w 1472406"/>
                  <a:gd name="connsiteY9" fmla="*/ 233150 h 1646475"/>
                  <a:gd name="connsiteX10" fmla="*/ 306387 w 1472406"/>
                  <a:gd name="connsiteY10" fmla="*/ 37888 h 1646475"/>
                  <a:gd name="connsiteX11" fmla="*/ 0 w 1472406"/>
                  <a:gd name="connsiteY11" fmla="*/ 2168 h 1646475"/>
                  <a:gd name="connsiteX0" fmla="*/ 0 w 1472406"/>
                  <a:gd name="connsiteY0" fmla="*/ 2168 h 1646475"/>
                  <a:gd name="connsiteX1" fmla="*/ 281781 w 1472406"/>
                  <a:gd name="connsiteY1" fmla="*/ 244262 h 1646475"/>
                  <a:gd name="connsiteX2" fmla="*/ 602456 w 1472406"/>
                  <a:gd name="connsiteY2" fmla="*/ 819731 h 1646475"/>
                  <a:gd name="connsiteX3" fmla="*/ 881855 w 1472406"/>
                  <a:gd name="connsiteY3" fmla="*/ 1354718 h 1646475"/>
                  <a:gd name="connsiteX4" fmla="*/ 1148556 w 1472406"/>
                  <a:gd name="connsiteY4" fmla="*/ 1612688 h 1646475"/>
                  <a:gd name="connsiteX5" fmla="*/ 1472406 w 1472406"/>
                  <a:gd name="connsiteY5" fmla="*/ 1640468 h 1646475"/>
                  <a:gd name="connsiteX6" fmla="*/ 1203324 w 1472406"/>
                  <a:gd name="connsiteY6" fmla="*/ 1466637 h 1646475"/>
                  <a:gd name="connsiteX7" fmla="*/ 965993 w 1472406"/>
                  <a:gd name="connsiteY7" fmla="*/ 1147550 h 1646475"/>
                  <a:gd name="connsiteX8" fmla="*/ 678656 w 1472406"/>
                  <a:gd name="connsiteY8" fmla="*/ 539537 h 1646475"/>
                  <a:gd name="connsiteX9" fmla="*/ 493712 w 1472406"/>
                  <a:gd name="connsiteY9" fmla="*/ 233150 h 1646475"/>
                  <a:gd name="connsiteX10" fmla="*/ 306387 w 1472406"/>
                  <a:gd name="connsiteY10" fmla="*/ 37888 h 1646475"/>
                  <a:gd name="connsiteX11" fmla="*/ 0 w 147240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203324 w 1491456"/>
                  <a:gd name="connsiteY6" fmla="*/ 1466637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203324 w 1491456"/>
                  <a:gd name="connsiteY6" fmla="*/ 1466637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2368 w 1491456"/>
                  <a:gd name="connsiteY6" fmla="*/ 1452349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0858"/>
                  <a:gd name="connsiteX1" fmla="*/ 281781 w 1491456"/>
                  <a:gd name="connsiteY1" fmla="*/ 244262 h 1640858"/>
                  <a:gd name="connsiteX2" fmla="*/ 602456 w 1491456"/>
                  <a:gd name="connsiteY2" fmla="*/ 819731 h 1640858"/>
                  <a:gd name="connsiteX3" fmla="*/ 881855 w 1491456"/>
                  <a:gd name="connsiteY3" fmla="*/ 1354718 h 1640858"/>
                  <a:gd name="connsiteX4" fmla="*/ 1148556 w 1491456"/>
                  <a:gd name="connsiteY4" fmla="*/ 1612688 h 1640858"/>
                  <a:gd name="connsiteX5" fmla="*/ 1491456 w 1491456"/>
                  <a:gd name="connsiteY5" fmla="*/ 1630943 h 1640858"/>
                  <a:gd name="connsiteX6" fmla="*/ 1167605 w 1491456"/>
                  <a:gd name="connsiteY6" fmla="*/ 1435681 h 1640858"/>
                  <a:gd name="connsiteX7" fmla="*/ 965993 w 1491456"/>
                  <a:gd name="connsiteY7" fmla="*/ 1147550 h 1640858"/>
                  <a:gd name="connsiteX8" fmla="*/ 678656 w 1491456"/>
                  <a:gd name="connsiteY8" fmla="*/ 539537 h 1640858"/>
                  <a:gd name="connsiteX9" fmla="*/ 493712 w 1491456"/>
                  <a:gd name="connsiteY9" fmla="*/ 233150 h 1640858"/>
                  <a:gd name="connsiteX10" fmla="*/ 306387 w 1491456"/>
                  <a:gd name="connsiteY10" fmla="*/ 37888 h 1640858"/>
                  <a:gd name="connsiteX11" fmla="*/ 0 w 1491456"/>
                  <a:gd name="connsiteY11" fmla="*/ 2168 h 1640858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5223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7790"/>
                  <a:gd name="connsiteX1" fmla="*/ 281781 w 1491456"/>
                  <a:gd name="connsiteY1" fmla="*/ 244262 h 1647790"/>
                  <a:gd name="connsiteX2" fmla="*/ 602456 w 1491456"/>
                  <a:gd name="connsiteY2" fmla="*/ 819731 h 1647790"/>
                  <a:gd name="connsiteX3" fmla="*/ 881855 w 1491456"/>
                  <a:gd name="connsiteY3" fmla="*/ 1354718 h 1647790"/>
                  <a:gd name="connsiteX4" fmla="*/ 1148556 w 1491456"/>
                  <a:gd name="connsiteY4" fmla="*/ 1612688 h 1647790"/>
                  <a:gd name="connsiteX5" fmla="*/ 1491456 w 1491456"/>
                  <a:gd name="connsiteY5" fmla="*/ 1633324 h 1647790"/>
                  <a:gd name="connsiteX6" fmla="*/ 1165223 w 1491456"/>
                  <a:gd name="connsiteY6" fmla="*/ 1435681 h 1647790"/>
                  <a:gd name="connsiteX7" fmla="*/ 965993 w 1491456"/>
                  <a:gd name="connsiteY7" fmla="*/ 1147550 h 1647790"/>
                  <a:gd name="connsiteX8" fmla="*/ 678656 w 1491456"/>
                  <a:gd name="connsiteY8" fmla="*/ 539537 h 1647790"/>
                  <a:gd name="connsiteX9" fmla="*/ 493712 w 1491456"/>
                  <a:gd name="connsiteY9" fmla="*/ 233150 h 1647790"/>
                  <a:gd name="connsiteX10" fmla="*/ 306387 w 1491456"/>
                  <a:gd name="connsiteY10" fmla="*/ 37888 h 1647790"/>
                  <a:gd name="connsiteX11" fmla="*/ 0 w 1491456"/>
                  <a:gd name="connsiteY11" fmla="*/ 2168 h 1647790"/>
                  <a:gd name="connsiteX0" fmla="*/ 0 w 1500981"/>
                  <a:gd name="connsiteY0" fmla="*/ 2168 h 1652581"/>
                  <a:gd name="connsiteX1" fmla="*/ 281781 w 1500981"/>
                  <a:gd name="connsiteY1" fmla="*/ 244262 h 1652581"/>
                  <a:gd name="connsiteX2" fmla="*/ 602456 w 1500981"/>
                  <a:gd name="connsiteY2" fmla="*/ 819731 h 1652581"/>
                  <a:gd name="connsiteX3" fmla="*/ 881855 w 1500981"/>
                  <a:gd name="connsiteY3" fmla="*/ 1354718 h 1652581"/>
                  <a:gd name="connsiteX4" fmla="*/ 1148556 w 1500981"/>
                  <a:gd name="connsiteY4" fmla="*/ 1612688 h 1652581"/>
                  <a:gd name="connsiteX5" fmla="*/ 1500981 w 1500981"/>
                  <a:gd name="connsiteY5" fmla="*/ 1640468 h 1652581"/>
                  <a:gd name="connsiteX6" fmla="*/ 1165223 w 1500981"/>
                  <a:gd name="connsiteY6" fmla="*/ 1435681 h 1652581"/>
                  <a:gd name="connsiteX7" fmla="*/ 965993 w 1500981"/>
                  <a:gd name="connsiteY7" fmla="*/ 1147550 h 1652581"/>
                  <a:gd name="connsiteX8" fmla="*/ 678656 w 1500981"/>
                  <a:gd name="connsiteY8" fmla="*/ 539537 h 1652581"/>
                  <a:gd name="connsiteX9" fmla="*/ 493712 w 1500981"/>
                  <a:gd name="connsiteY9" fmla="*/ 233150 h 1652581"/>
                  <a:gd name="connsiteX10" fmla="*/ 306387 w 1500981"/>
                  <a:gd name="connsiteY10" fmla="*/ 37888 h 1652581"/>
                  <a:gd name="connsiteX11" fmla="*/ 0 w 1500981"/>
                  <a:gd name="connsiteY11" fmla="*/ 2168 h 1652581"/>
                  <a:gd name="connsiteX0" fmla="*/ 0 w 1498600"/>
                  <a:gd name="connsiteY0" fmla="*/ 2168 h 1647791"/>
                  <a:gd name="connsiteX1" fmla="*/ 281781 w 1498600"/>
                  <a:gd name="connsiteY1" fmla="*/ 244262 h 1647791"/>
                  <a:gd name="connsiteX2" fmla="*/ 602456 w 1498600"/>
                  <a:gd name="connsiteY2" fmla="*/ 819731 h 1647791"/>
                  <a:gd name="connsiteX3" fmla="*/ 881855 w 1498600"/>
                  <a:gd name="connsiteY3" fmla="*/ 1354718 h 1647791"/>
                  <a:gd name="connsiteX4" fmla="*/ 1148556 w 1498600"/>
                  <a:gd name="connsiteY4" fmla="*/ 1612688 h 1647791"/>
                  <a:gd name="connsiteX5" fmla="*/ 1498600 w 1498600"/>
                  <a:gd name="connsiteY5" fmla="*/ 1633325 h 1647791"/>
                  <a:gd name="connsiteX6" fmla="*/ 1165223 w 1498600"/>
                  <a:gd name="connsiteY6" fmla="*/ 1435681 h 1647791"/>
                  <a:gd name="connsiteX7" fmla="*/ 965993 w 1498600"/>
                  <a:gd name="connsiteY7" fmla="*/ 1147550 h 1647791"/>
                  <a:gd name="connsiteX8" fmla="*/ 678656 w 1498600"/>
                  <a:gd name="connsiteY8" fmla="*/ 539537 h 1647791"/>
                  <a:gd name="connsiteX9" fmla="*/ 493712 w 1498600"/>
                  <a:gd name="connsiteY9" fmla="*/ 233150 h 1647791"/>
                  <a:gd name="connsiteX10" fmla="*/ 306387 w 1498600"/>
                  <a:gd name="connsiteY10" fmla="*/ 37888 h 1647791"/>
                  <a:gd name="connsiteX11" fmla="*/ 0 w 1498600"/>
                  <a:gd name="connsiteY11" fmla="*/ 2168 h 1647791"/>
                  <a:gd name="connsiteX0" fmla="*/ 0 w 1498600"/>
                  <a:gd name="connsiteY0" fmla="*/ 2168 h 1646818"/>
                  <a:gd name="connsiteX1" fmla="*/ 281781 w 1498600"/>
                  <a:gd name="connsiteY1" fmla="*/ 244262 h 1646818"/>
                  <a:gd name="connsiteX2" fmla="*/ 602456 w 1498600"/>
                  <a:gd name="connsiteY2" fmla="*/ 819731 h 1646818"/>
                  <a:gd name="connsiteX3" fmla="*/ 881855 w 1498600"/>
                  <a:gd name="connsiteY3" fmla="*/ 1354718 h 1646818"/>
                  <a:gd name="connsiteX4" fmla="*/ 1148556 w 1498600"/>
                  <a:gd name="connsiteY4" fmla="*/ 1612688 h 1646818"/>
                  <a:gd name="connsiteX5" fmla="*/ 1498600 w 1498600"/>
                  <a:gd name="connsiteY5" fmla="*/ 1633325 h 1646818"/>
                  <a:gd name="connsiteX6" fmla="*/ 1165223 w 1498600"/>
                  <a:gd name="connsiteY6" fmla="*/ 1435681 h 1646818"/>
                  <a:gd name="connsiteX7" fmla="*/ 965993 w 1498600"/>
                  <a:gd name="connsiteY7" fmla="*/ 1147550 h 1646818"/>
                  <a:gd name="connsiteX8" fmla="*/ 678656 w 1498600"/>
                  <a:gd name="connsiteY8" fmla="*/ 539537 h 1646818"/>
                  <a:gd name="connsiteX9" fmla="*/ 493712 w 1498600"/>
                  <a:gd name="connsiteY9" fmla="*/ 233150 h 1646818"/>
                  <a:gd name="connsiteX10" fmla="*/ 306387 w 1498600"/>
                  <a:gd name="connsiteY10" fmla="*/ 37888 h 1646818"/>
                  <a:gd name="connsiteX11" fmla="*/ 0 w 1498600"/>
                  <a:gd name="connsiteY11" fmla="*/ 2168 h 1646818"/>
                  <a:gd name="connsiteX0" fmla="*/ 0 w 1498600"/>
                  <a:gd name="connsiteY0" fmla="*/ 2168 h 1646818"/>
                  <a:gd name="connsiteX1" fmla="*/ 281781 w 1498600"/>
                  <a:gd name="connsiteY1" fmla="*/ 244262 h 1646818"/>
                  <a:gd name="connsiteX2" fmla="*/ 602456 w 1498600"/>
                  <a:gd name="connsiteY2" fmla="*/ 819731 h 1646818"/>
                  <a:gd name="connsiteX3" fmla="*/ 881855 w 1498600"/>
                  <a:gd name="connsiteY3" fmla="*/ 1354718 h 1646818"/>
                  <a:gd name="connsiteX4" fmla="*/ 1148556 w 1498600"/>
                  <a:gd name="connsiteY4" fmla="*/ 1612688 h 1646818"/>
                  <a:gd name="connsiteX5" fmla="*/ 1498600 w 1498600"/>
                  <a:gd name="connsiteY5" fmla="*/ 1633325 h 1646818"/>
                  <a:gd name="connsiteX6" fmla="*/ 1165223 w 1498600"/>
                  <a:gd name="connsiteY6" fmla="*/ 1435681 h 1646818"/>
                  <a:gd name="connsiteX7" fmla="*/ 965993 w 1498600"/>
                  <a:gd name="connsiteY7" fmla="*/ 1147550 h 1646818"/>
                  <a:gd name="connsiteX8" fmla="*/ 678656 w 1498600"/>
                  <a:gd name="connsiteY8" fmla="*/ 539537 h 1646818"/>
                  <a:gd name="connsiteX9" fmla="*/ 493712 w 1498600"/>
                  <a:gd name="connsiteY9" fmla="*/ 233150 h 1646818"/>
                  <a:gd name="connsiteX10" fmla="*/ 306387 w 1498600"/>
                  <a:gd name="connsiteY10" fmla="*/ 37888 h 1646818"/>
                  <a:gd name="connsiteX11" fmla="*/ 0 w 1498600"/>
                  <a:gd name="connsiteY11" fmla="*/ 2168 h 1646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98600" h="1646818">
                    <a:moveTo>
                      <a:pt x="0" y="2168"/>
                    </a:moveTo>
                    <a:cubicBezTo>
                      <a:pt x="106098" y="40005"/>
                      <a:pt x="181372" y="108002"/>
                      <a:pt x="281781" y="244262"/>
                    </a:cubicBezTo>
                    <a:cubicBezTo>
                      <a:pt x="382190" y="380523"/>
                      <a:pt x="470694" y="520355"/>
                      <a:pt x="602456" y="819731"/>
                    </a:cubicBezTo>
                    <a:cubicBezTo>
                      <a:pt x="734218" y="1119107"/>
                      <a:pt x="790838" y="1222559"/>
                      <a:pt x="881855" y="1354718"/>
                    </a:cubicBezTo>
                    <a:cubicBezTo>
                      <a:pt x="972872" y="1486878"/>
                      <a:pt x="1045765" y="1566254"/>
                      <a:pt x="1148556" y="1612688"/>
                    </a:cubicBezTo>
                    <a:cubicBezTo>
                      <a:pt x="1251347" y="1659123"/>
                      <a:pt x="1414067" y="1649862"/>
                      <a:pt x="1498600" y="1633325"/>
                    </a:cubicBezTo>
                    <a:cubicBezTo>
                      <a:pt x="1333102" y="1597739"/>
                      <a:pt x="1250479" y="1520333"/>
                      <a:pt x="1165223" y="1435681"/>
                    </a:cubicBezTo>
                    <a:cubicBezTo>
                      <a:pt x="1071692" y="1342813"/>
                      <a:pt x="1047087" y="1296907"/>
                      <a:pt x="965993" y="1147550"/>
                    </a:cubicBezTo>
                    <a:cubicBezTo>
                      <a:pt x="884899" y="998193"/>
                      <a:pt x="757369" y="691937"/>
                      <a:pt x="678656" y="539537"/>
                    </a:cubicBezTo>
                    <a:cubicBezTo>
                      <a:pt x="599943" y="387137"/>
                      <a:pt x="560916" y="337395"/>
                      <a:pt x="493712" y="233150"/>
                    </a:cubicBezTo>
                    <a:cubicBezTo>
                      <a:pt x="424127" y="145573"/>
                      <a:pt x="374385" y="71622"/>
                      <a:pt x="306387" y="37888"/>
                    </a:cubicBezTo>
                    <a:cubicBezTo>
                      <a:pt x="238389" y="4154"/>
                      <a:pt x="208229" y="-4711"/>
                      <a:pt x="0" y="216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任意多边形 37"/>
              <p:cNvSpPr/>
              <p:nvPr/>
            </p:nvSpPr>
            <p:spPr>
              <a:xfrm rot="5400000" flipV="1">
                <a:off x="5951420" y="3665450"/>
                <a:ext cx="1019095" cy="1646818"/>
              </a:xfrm>
              <a:custGeom>
                <a:avLst/>
                <a:gdLst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82"/>
                  <a:gd name="connsiteY0" fmla="*/ 23819 h 1676485"/>
                  <a:gd name="connsiteX1" fmla="*/ 247655 w 1481282"/>
                  <a:gd name="connsiteY1" fmla="*/ 207969 h 1676485"/>
                  <a:gd name="connsiteX2" fmla="*/ 577855 w 1481282"/>
                  <a:gd name="connsiteY2" fmla="*/ 785819 h 1676485"/>
                  <a:gd name="connsiteX3" fmla="*/ 920755 w 1481282"/>
                  <a:gd name="connsiteY3" fmla="*/ 1465269 h 1676485"/>
                  <a:gd name="connsiteX4" fmla="*/ 1200155 w 1481282"/>
                  <a:gd name="connsiteY4" fmla="*/ 1655769 h 1676485"/>
                  <a:gd name="connsiteX5" fmla="*/ 1479555 w 1481282"/>
                  <a:gd name="connsiteY5" fmla="*/ 1662119 h 1676485"/>
                  <a:gd name="connsiteX6" fmla="*/ 1301755 w 1481282"/>
                  <a:gd name="connsiteY6" fmla="*/ 1573219 h 1676485"/>
                  <a:gd name="connsiteX7" fmla="*/ 977905 w 1481282"/>
                  <a:gd name="connsiteY7" fmla="*/ 1204919 h 1676485"/>
                  <a:gd name="connsiteX8" fmla="*/ 685805 w 1481282"/>
                  <a:gd name="connsiteY8" fmla="*/ 563569 h 1676485"/>
                  <a:gd name="connsiteX9" fmla="*/ 463555 w 1481282"/>
                  <a:gd name="connsiteY9" fmla="*/ 220669 h 1676485"/>
                  <a:gd name="connsiteX10" fmla="*/ 254005 w 1481282"/>
                  <a:gd name="connsiteY10" fmla="*/ 23819 h 1676485"/>
                  <a:gd name="connsiteX11" fmla="*/ 5 w 1481282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79800"/>
                  <a:gd name="connsiteY0" fmla="*/ 23819 h 1677234"/>
                  <a:gd name="connsiteX1" fmla="*/ 247655 w 1479800"/>
                  <a:gd name="connsiteY1" fmla="*/ 207969 h 1677234"/>
                  <a:gd name="connsiteX2" fmla="*/ 577855 w 1479800"/>
                  <a:gd name="connsiteY2" fmla="*/ 785819 h 1677234"/>
                  <a:gd name="connsiteX3" fmla="*/ 920755 w 1479800"/>
                  <a:gd name="connsiteY3" fmla="*/ 1465269 h 1677234"/>
                  <a:gd name="connsiteX4" fmla="*/ 1200155 w 1479800"/>
                  <a:gd name="connsiteY4" fmla="*/ 1655769 h 1677234"/>
                  <a:gd name="connsiteX5" fmla="*/ 1479555 w 1479800"/>
                  <a:gd name="connsiteY5" fmla="*/ 1662119 h 1677234"/>
                  <a:gd name="connsiteX6" fmla="*/ 1244605 w 1479800"/>
                  <a:gd name="connsiteY6" fmla="*/ 1560519 h 1677234"/>
                  <a:gd name="connsiteX7" fmla="*/ 996955 w 1479800"/>
                  <a:gd name="connsiteY7" fmla="*/ 1204919 h 1677234"/>
                  <a:gd name="connsiteX8" fmla="*/ 685805 w 1479800"/>
                  <a:gd name="connsiteY8" fmla="*/ 563569 h 1677234"/>
                  <a:gd name="connsiteX9" fmla="*/ 463555 w 1479800"/>
                  <a:gd name="connsiteY9" fmla="*/ 220669 h 1677234"/>
                  <a:gd name="connsiteX10" fmla="*/ 254005 w 1479800"/>
                  <a:gd name="connsiteY10" fmla="*/ 23819 h 1677234"/>
                  <a:gd name="connsiteX11" fmla="*/ 5 w 1479800"/>
                  <a:gd name="connsiteY11" fmla="*/ 23819 h 1677234"/>
                  <a:gd name="connsiteX0" fmla="*/ 5 w 1480100"/>
                  <a:gd name="connsiteY0" fmla="*/ 23819 h 1678002"/>
                  <a:gd name="connsiteX1" fmla="*/ 247655 w 1480100"/>
                  <a:gd name="connsiteY1" fmla="*/ 207969 h 1678002"/>
                  <a:gd name="connsiteX2" fmla="*/ 577855 w 1480100"/>
                  <a:gd name="connsiteY2" fmla="*/ 785819 h 1678002"/>
                  <a:gd name="connsiteX3" fmla="*/ 920755 w 1480100"/>
                  <a:gd name="connsiteY3" fmla="*/ 1465269 h 1678002"/>
                  <a:gd name="connsiteX4" fmla="*/ 1200155 w 1480100"/>
                  <a:gd name="connsiteY4" fmla="*/ 1655769 h 1678002"/>
                  <a:gd name="connsiteX5" fmla="*/ 1479555 w 1480100"/>
                  <a:gd name="connsiteY5" fmla="*/ 1662119 h 1678002"/>
                  <a:gd name="connsiteX6" fmla="*/ 1263655 w 1480100"/>
                  <a:gd name="connsiteY6" fmla="*/ 1547819 h 1678002"/>
                  <a:gd name="connsiteX7" fmla="*/ 996955 w 1480100"/>
                  <a:gd name="connsiteY7" fmla="*/ 1204919 h 1678002"/>
                  <a:gd name="connsiteX8" fmla="*/ 685805 w 1480100"/>
                  <a:gd name="connsiteY8" fmla="*/ 563569 h 1678002"/>
                  <a:gd name="connsiteX9" fmla="*/ 463555 w 1480100"/>
                  <a:gd name="connsiteY9" fmla="*/ 220669 h 1678002"/>
                  <a:gd name="connsiteX10" fmla="*/ 254005 w 1480100"/>
                  <a:gd name="connsiteY10" fmla="*/ 23819 h 1678002"/>
                  <a:gd name="connsiteX11" fmla="*/ 5 w 1480100"/>
                  <a:gd name="connsiteY11" fmla="*/ 23819 h 1678002"/>
                  <a:gd name="connsiteX0" fmla="*/ 5 w 1479884"/>
                  <a:gd name="connsiteY0" fmla="*/ 23819 h 1678787"/>
                  <a:gd name="connsiteX1" fmla="*/ 247655 w 1479884"/>
                  <a:gd name="connsiteY1" fmla="*/ 207969 h 1678787"/>
                  <a:gd name="connsiteX2" fmla="*/ 577855 w 1479884"/>
                  <a:gd name="connsiteY2" fmla="*/ 785819 h 1678787"/>
                  <a:gd name="connsiteX3" fmla="*/ 920755 w 1479884"/>
                  <a:gd name="connsiteY3" fmla="*/ 1465269 h 1678787"/>
                  <a:gd name="connsiteX4" fmla="*/ 1200155 w 1479884"/>
                  <a:gd name="connsiteY4" fmla="*/ 1655769 h 1678787"/>
                  <a:gd name="connsiteX5" fmla="*/ 1479555 w 1479884"/>
                  <a:gd name="connsiteY5" fmla="*/ 1662119 h 1678787"/>
                  <a:gd name="connsiteX6" fmla="*/ 1250955 w 1479884"/>
                  <a:gd name="connsiteY6" fmla="*/ 1535119 h 1678787"/>
                  <a:gd name="connsiteX7" fmla="*/ 996955 w 1479884"/>
                  <a:gd name="connsiteY7" fmla="*/ 1204919 h 1678787"/>
                  <a:gd name="connsiteX8" fmla="*/ 685805 w 1479884"/>
                  <a:gd name="connsiteY8" fmla="*/ 563569 h 1678787"/>
                  <a:gd name="connsiteX9" fmla="*/ 463555 w 1479884"/>
                  <a:gd name="connsiteY9" fmla="*/ 220669 h 1678787"/>
                  <a:gd name="connsiteX10" fmla="*/ 254005 w 1479884"/>
                  <a:gd name="connsiteY10" fmla="*/ 23819 h 1678787"/>
                  <a:gd name="connsiteX11" fmla="*/ 5 w 1479884"/>
                  <a:gd name="connsiteY11" fmla="*/ 23819 h 1678787"/>
                  <a:gd name="connsiteX0" fmla="*/ 5 w 1479884"/>
                  <a:gd name="connsiteY0" fmla="*/ 23819 h 1679994"/>
                  <a:gd name="connsiteX1" fmla="*/ 247655 w 1479884"/>
                  <a:gd name="connsiteY1" fmla="*/ 207969 h 1679994"/>
                  <a:gd name="connsiteX2" fmla="*/ 577855 w 1479884"/>
                  <a:gd name="connsiteY2" fmla="*/ 785819 h 1679994"/>
                  <a:gd name="connsiteX3" fmla="*/ 977905 w 1479884"/>
                  <a:gd name="connsiteY3" fmla="*/ 1446219 h 1679994"/>
                  <a:gd name="connsiteX4" fmla="*/ 1200155 w 1479884"/>
                  <a:gd name="connsiteY4" fmla="*/ 1655769 h 1679994"/>
                  <a:gd name="connsiteX5" fmla="*/ 1479555 w 1479884"/>
                  <a:gd name="connsiteY5" fmla="*/ 1662119 h 1679994"/>
                  <a:gd name="connsiteX6" fmla="*/ 1250955 w 1479884"/>
                  <a:gd name="connsiteY6" fmla="*/ 1535119 h 1679994"/>
                  <a:gd name="connsiteX7" fmla="*/ 996955 w 1479884"/>
                  <a:gd name="connsiteY7" fmla="*/ 1204919 h 1679994"/>
                  <a:gd name="connsiteX8" fmla="*/ 685805 w 1479884"/>
                  <a:gd name="connsiteY8" fmla="*/ 563569 h 1679994"/>
                  <a:gd name="connsiteX9" fmla="*/ 463555 w 1479884"/>
                  <a:gd name="connsiteY9" fmla="*/ 220669 h 1679994"/>
                  <a:gd name="connsiteX10" fmla="*/ 254005 w 1479884"/>
                  <a:gd name="connsiteY10" fmla="*/ 23819 h 1679994"/>
                  <a:gd name="connsiteX11" fmla="*/ 5 w 1479884"/>
                  <a:gd name="connsiteY11" fmla="*/ 23819 h 1679994"/>
                  <a:gd name="connsiteX0" fmla="*/ 5 w 1479884"/>
                  <a:gd name="connsiteY0" fmla="*/ 23819 h 1679588"/>
                  <a:gd name="connsiteX1" fmla="*/ 247655 w 1479884"/>
                  <a:gd name="connsiteY1" fmla="*/ 207969 h 1679588"/>
                  <a:gd name="connsiteX2" fmla="*/ 577855 w 1479884"/>
                  <a:gd name="connsiteY2" fmla="*/ 785819 h 1679588"/>
                  <a:gd name="connsiteX3" fmla="*/ 927105 w 1479884"/>
                  <a:gd name="connsiteY3" fmla="*/ 1452569 h 1679588"/>
                  <a:gd name="connsiteX4" fmla="*/ 1200155 w 1479884"/>
                  <a:gd name="connsiteY4" fmla="*/ 1655769 h 1679588"/>
                  <a:gd name="connsiteX5" fmla="*/ 1479555 w 1479884"/>
                  <a:gd name="connsiteY5" fmla="*/ 1662119 h 1679588"/>
                  <a:gd name="connsiteX6" fmla="*/ 1250955 w 1479884"/>
                  <a:gd name="connsiteY6" fmla="*/ 1535119 h 1679588"/>
                  <a:gd name="connsiteX7" fmla="*/ 996955 w 1479884"/>
                  <a:gd name="connsiteY7" fmla="*/ 1204919 h 1679588"/>
                  <a:gd name="connsiteX8" fmla="*/ 685805 w 1479884"/>
                  <a:gd name="connsiteY8" fmla="*/ 563569 h 1679588"/>
                  <a:gd name="connsiteX9" fmla="*/ 463555 w 1479884"/>
                  <a:gd name="connsiteY9" fmla="*/ 220669 h 1679588"/>
                  <a:gd name="connsiteX10" fmla="*/ 254005 w 1479884"/>
                  <a:gd name="connsiteY10" fmla="*/ 23819 h 1679588"/>
                  <a:gd name="connsiteX11" fmla="*/ 5 w 1479884"/>
                  <a:gd name="connsiteY11" fmla="*/ 23819 h 1679588"/>
                  <a:gd name="connsiteX0" fmla="*/ 5 w 1479884"/>
                  <a:gd name="connsiteY0" fmla="*/ 23819 h 1679588"/>
                  <a:gd name="connsiteX1" fmla="*/ 247655 w 1479884"/>
                  <a:gd name="connsiteY1" fmla="*/ 207969 h 1679588"/>
                  <a:gd name="connsiteX2" fmla="*/ 577855 w 1479884"/>
                  <a:gd name="connsiteY2" fmla="*/ 785819 h 1679588"/>
                  <a:gd name="connsiteX3" fmla="*/ 927105 w 1479884"/>
                  <a:gd name="connsiteY3" fmla="*/ 1452569 h 1679588"/>
                  <a:gd name="connsiteX4" fmla="*/ 1200155 w 1479884"/>
                  <a:gd name="connsiteY4" fmla="*/ 1655769 h 1679588"/>
                  <a:gd name="connsiteX5" fmla="*/ 1479555 w 1479884"/>
                  <a:gd name="connsiteY5" fmla="*/ 1662119 h 1679588"/>
                  <a:gd name="connsiteX6" fmla="*/ 1250955 w 1479884"/>
                  <a:gd name="connsiteY6" fmla="*/ 1535119 h 1679588"/>
                  <a:gd name="connsiteX7" fmla="*/ 996955 w 1479884"/>
                  <a:gd name="connsiteY7" fmla="*/ 1204919 h 1679588"/>
                  <a:gd name="connsiteX8" fmla="*/ 685805 w 1479884"/>
                  <a:gd name="connsiteY8" fmla="*/ 563569 h 1679588"/>
                  <a:gd name="connsiteX9" fmla="*/ 463555 w 1479884"/>
                  <a:gd name="connsiteY9" fmla="*/ 220669 h 1679588"/>
                  <a:gd name="connsiteX10" fmla="*/ 254005 w 1479884"/>
                  <a:gd name="connsiteY10" fmla="*/ 23819 h 1679588"/>
                  <a:gd name="connsiteX11" fmla="*/ 5 w 1479884"/>
                  <a:gd name="connsiteY11" fmla="*/ 23819 h 1679588"/>
                  <a:gd name="connsiteX0" fmla="*/ 5 w 1479884"/>
                  <a:gd name="connsiteY0" fmla="*/ 23819 h 1676169"/>
                  <a:gd name="connsiteX1" fmla="*/ 247655 w 1479884"/>
                  <a:gd name="connsiteY1" fmla="*/ 207969 h 1676169"/>
                  <a:gd name="connsiteX2" fmla="*/ 577855 w 1479884"/>
                  <a:gd name="connsiteY2" fmla="*/ 785819 h 1676169"/>
                  <a:gd name="connsiteX3" fmla="*/ 927105 w 1479884"/>
                  <a:gd name="connsiteY3" fmla="*/ 1452569 h 1676169"/>
                  <a:gd name="connsiteX4" fmla="*/ 1200155 w 1479884"/>
                  <a:gd name="connsiteY4" fmla="*/ 1649419 h 1676169"/>
                  <a:gd name="connsiteX5" fmla="*/ 1479555 w 1479884"/>
                  <a:gd name="connsiteY5" fmla="*/ 1662119 h 1676169"/>
                  <a:gd name="connsiteX6" fmla="*/ 1250955 w 1479884"/>
                  <a:gd name="connsiteY6" fmla="*/ 1535119 h 1676169"/>
                  <a:gd name="connsiteX7" fmla="*/ 996955 w 1479884"/>
                  <a:gd name="connsiteY7" fmla="*/ 1204919 h 1676169"/>
                  <a:gd name="connsiteX8" fmla="*/ 685805 w 1479884"/>
                  <a:gd name="connsiteY8" fmla="*/ 563569 h 1676169"/>
                  <a:gd name="connsiteX9" fmla="*/ 463555 w 1479884"/>
                  <a:gd name="connsiteY9" fmla="*/ 220669 h 1676169"/>
                  <a:gd name="connsiteX10" fmla="*/ 254005 w 1479884"/>
                  <a:gd name="connsiteY10" fmla="*/ 23819 h 1676169"/>
                  <a:gd name="connsiteX11" fmla="*/ 5 w 1479884"/>
                  <a:gd name="connsiteY11" fmla="*/ 23819 h 1676169"/>
                  <a:gd name="connsiteX0" fmla="*/ 5 w 1479884"/>
                  <a:gd name="connsiteY0" fmla="*/ 23819 h 1680786"/>
                  <a:gd name="connsiteX1" fmla="*/ 247655 w 1479884"/>
                  <a:gd name="connsiteY1" fmla="*/ 207969 h 1680786"/>
                  <a:gd name="connsiteX2" fmla="*/ 577855 w 1479884"/>
                  <a:gd name="connsiteY2" fmla="*/ 785819 h 1680786"/>
                  <a:gd name="connsiteX3" fmla="*/ 927105 w 1479884"/>
                  <a:gd name="connsiteY3" fmla="*/ 1452569 h 1680786"/>
                  <a:gd name="connsiteX4" fmla="*/ 1200155 w 1479884"/>
                  <a:gd name="connsiteY4" fmla="*/ 1649419 h 1680786"/>
                  <a:gd name="connsiteX5" fmla="*/ 1479555 w 1479884"/>
                  <a:gd name="connsiteY5" fmla="*/ 1662119 h 1680786"/>
                  <a:gd name="connsiteX6" fmla="*/ 1250955 w 1479884"/>
                  <a:gd name="connsiteY6" fmla="*/ 1535119 h 1680786"/>
                  <a:gd name="connsiteX7" fmla="*/ 996955 w 1479884"/>
                  <a:gd name="connsiteY7" fmla="*/ 1204919 h 1680786"/>
                  <a:gd name="connsiteX8" fmla="*/ 685805 w 1479884"/>
                  <a:gd name="connsiteY8" fmla="*/ 563569 h 1680786"/>
                  <a:gd name="connsiteX9" fmla="*/ 463555 w 1479884"/>
                  <a:gd name="connsiteY9" fmla="*/ 220669 h 1680786"/>
                  <a:gd name="connsiteX10" fmla="*/ 254005 w 1479884"/>
                  <a:gd name="connsiteY10" fmla="*/ 23819 h 1680786"/>
                  <a:gd name="connsiteX11" fmla="*/ 5 w 1479884"/>
                  <a:gd name="connsiteY11" fmla="*/ 23819 h 1680786"/>
                  <a:gd name="connsiteX0" fmla="*/ 5 w 1479884"/>
                  <a:gd name="connsiteY0" fmla="*/ 23819 h 1678406"/>
                  <a:gd name="connsiteX1" fmla="*/ 247655 w 1479884"/>
                  <a:gd name="connsiteY1" fmla="*/ 207969 h 1678406"/>
                  <a:gd name="connsiteX2" fmla="*/ 577855 w 1479884"/>
                  <a:gd name="connsiteY2" fmla="*/ 785819 h 1678406"/>
                  <a:gd name="connsiteX3" fmla="*/ 927105 w 1479884"/>
                  <a:gd name="connsiteY3" fmla="*/ 1452569 h 1678406"/>
                  <a:gd name="connsiteX4" fmla="*/ 1200155 w 1479884"/>
                  <a:gd name="connsiteY4" fmla="*/ 1649419 h 1678406"/>
                  <a:gd name="connsiteX5" fmla="*/ 1479555 w 1479884"/>
                  <a:gd name="connsiteY5" fmla="*/ 1662119 h 1678406"/>
                  <a:gd name="connsiteX6" fmla="*/ 1250955 w 1479884"/>
                  <a:gd name="connsiteY6" fmla="*/ 1535119 h 1678406"/>
                  <a:gd name="connsiteX7" fmla="*/ 996955 w 1479884"/>
                  <a:gd name="connsiteY7" fmla="*/ 1204919 h 1678406"/>
                  <a:gd name="connsiteX8" fmla="*/ 685805 w 1479884"/>
                  <a:gd name="connsiteY8" fmla="*/ 563569 h 1678406"/>
                  <a:gd name="connsiteX9" fmla="*/ 463555 w 1479884"/>
                  <a:gd name="connsiteY9" fmla="*/ 220669 h 1678406"/>
                  <a:gd name="connsiteX10" fmla="*/ 254005 w 1479884"/>
                  <a:gd name="connsiteY10" fmla="*/ 23819 h 1678406"/>
                  <a:gd name="connsiteX11" fmla="*/ 5 w 1479884"/>
                  <a:gd name="connsiteY11" fmla="*/ 23819 h 1678406"/>
                  <a:gd name="connsiteX0" fmla="*/ 5 w 1479884"/>
                  <a:gd name="connsiteY0" fmla="*/ 23819 h 1684480"/>
                  <a:gd name="connsiteX1" fmla="*/ 247655 w 1479884"/>
                  <a:gd name="connsiteY1" fmla="*/ 207969 h 1684480"/>
                  <a:gd name="connsiteX2" fmla="*/ 577855 w 1479884"/>
                  <a:gd name="connsiteY2" fmla="*/ 785819 h 1684480"/>
                  <a:gd name="connsiteX3" fmla="*/ 927105 w 1479884"/>
                  <a:gd name="connsiteY3" fmla="*/ 1452569 h 1684480"/>
                  <a:gd name="connsiteX4" fmla="*/ 1200155 w 1479884"/>
                  <a:gd name="connsiteY4" fmla="*/ 1649419 h 1684480"/>
                  <a:gd name="connsiteX5" fmla="*/ 1479555 w 1479884"/>
                  <a:gd name="connsiteY5" fmla="*/ 1662119 h 1684480"/>
                  <a:gd name="connsiteX6" fmla="*/ 1250955 w 1479884"/>
                  <a:gd name="connsiteY6" fmla="*/ 1535119 h 1684480"/>
                  <a:gd name="connsiteX7" fmla="*/ 996955 w 1479884"/>
                  <a:gd name="connsiteY7" fmla="*/ 1204919 h 1684480"/>
                  <a:gd name="connsiteX8" fmla="*/ 685805 w 1479884"/>
                  <a:gd name="connsiteY8" fmla="*/ 563569 h 1684480"/>
                  <a:gd name="connsiteX9" fmla="*/ 463555 w 1479884"/>
                  <a:gd name="connsiteY9" fmla="*/ 220669 h 1684480"/>
                  <a:gd name="connsiteX10" fmla="*/ 254005 w 1479884"/>
                  <a:gd name="connsiteY10" fmla="*/ 23819 h 1684480"/>
                  <a:gd name="connsiteX11" fmla="*/ 5 w 1479884"/>
                  <a:gd name="connsiteY11" fmla="*/ 23819 h 1684480"/>
                  <a:gd name="connsiteX0" fmla="*/ 5 w 1480264"/>
                  <a:gd name="connsiteY0" fmla="*/ 23819 h 1688534"/>
                  <a:gd name="connsiteX1" fmla="*/ 247655 w 1480264"/>
                  <a:gd name="connsiteY1" fmla="*/ 207969 h 1688534"/>
                  <a:gd name="connsiteX2" fmla="*/ 577855 w 1480264"/>
                  <a:gd name="connsiteY2" fmla="*/ 785819 h 1688534"/>
                  <a:gd name="connsiteX3" fmla="*/ 927105 w 1480264"/>
                  <a:gd name="connsiteY3" fmla="*/ 1452569 h 1688534"/>
                  <a:gd name="connsiteX4" fmla="*/ 1174755 w 1480264"/>
                  <a:gd name="connsiteY4" fmla="*/ 1655769 h 1688534"/>
                  <a:gd name="connsiteX5" fmla="*/ 1479555 w 1480264"/>
                  <a:gd name="connsiteY5" fmla="*/ 1662119 h 1688534"/>
                  <a:gd name="connsiteX6" fmla="*/ 1250955 w 1480264"/>
                  <a:gd name="connsiteY6" fmla="*/ 1535119 h 1688534"/>
                  <a:gd name="connsiteX7" fmla="*/ 996955 w 1480264"/>
                  <a:gd name="connsiteY7" fmla="*/ 1204919 h 1688534"/>
                  <a:gd name="connsiteX8" fmla="*/ 685805 w 1480264"/>
                  <a:gd name="connsiteY8" fmla="*/ 563569 h 1688534"/>
                  <a:gd name="connsiteX9" fmla="*/ 463555 w 1480264"/>
                  <a:gd name="connsiteY9" fmla="*/ 220669 h 1688534"/>
                  <a:gd name="connsiteX10" fmla="*/ 254005 w 1480264"/>
                  <a:gd name="connsiteY10" fmla="*/ 23819 h 1688534"/>
                  <a:gd name="connsiteX11" fmla="*/ 5 w 1480264"/>
                  <a:gd name="connsiteY11" fmla="*/ 23819 h 1688534"/>
                  <a:gd name="connsiteX0" fmla="*/ 5 w 1480264"/>
                  <a:gd name="connsiteY0" fmla="*/ 23819 h 1683288"/>
                  <a:gd name="connsiteX1" fmla="*/ 247655 w 1480264"/>
                  <a:gd name="connsiteY1" fmla="*/ 207969 h 1683288"/>
                  <a:gd name="connsiteX2" fmla="*/ 577855 w 1480264"/>
                  <a:gd name="connsiteY2" fmla="*/ 785819 h 1683288"/>
                  <a:gd name="connsiteX3" fmla="*/ 927105 w 1480264"/>
                  <a:gd name="connsiteY3" fmla="*/ 1452569 h 1683288"/>
                  <a:gd name="connsiteX4" fmla="*/ 1174755 w 1480264"/>
                  <a:gd name="connsiteY4" fmla="*/ 1655769 h 1683288"/>
                  <a:gd name="connsiteX5" fmla="*/ 1479555 w 1480264"/>
                  <a:gd name="connsiteY5" fmla="*/ 1662119 h 1683288"/>
                  <a:gd name="connsiteX6" fmla="*/ 1250955 w 1480264"/>
                  <a:gd name="connsiteY6" fmla="*/ 1535119 h 1683288"/>
                  <a:gd name="connsiteX7" fmla="*/ 996955 w 1480264"/>
                  <a:gd name="connsiteY7" fmla="*/ 1204919 h 1683288"/>
                  <a:gd name="connsiteX8" fmla="*/ 685805 w 1480264"/>
                  <a:gd name="connsiteY8" fmla="*/ 563569 h 1683288"/>
                  <a:gd name="connsiteX9" fmla="*/ 463555 w 1480264"/>
                  <a:gd name="connsiteY9" fmla="*/ 220669 h 1683288"/>
                  <a:gd name="connsiteX10" fmla="*/ 254005 w 1480264"/>
                  <a:gd name="connsiteY10" fmla="*/ 23819 h 1683288"/>
                  <a:gd name="connsiteX11" fmla="*/ 5 w 1480264"/>
                  <a:gd name="connsiteY11" fmla="*/ 23819 h 1683288"/>
                  <a:gd name="connsiteX0" fmla="*/ 5 w 1480264"/>
                  <a:gd name="connsiteY0" fmla="*/ 23819 h 1687537"/>
                  <a:gd name="connsiteX1" fmla="*/ 247655 w 1480264"/>
                  <a:gd name="connsiteY1" fmla="*/ 207969 h 1687537"/>
                  <a:gd name="connsiteX2" fmla="*/ 577855 w 1480264"/>
                  <a:gd name="connsiteY2" fmla="*/ 785819 h 1687537"/>
                  <a:gd name="connsiteX3" fmla="*/ 927105 w 1480264"/>
                  <a:gd name="connsiteY3" fmla="*/ 1452569 h 1687537"/>
                  <a:gd name="connsiteX4" fmla="*/ 1174755 w 1480264"/>
                  <a:gd name="connsiteY4" fmla="*/ 1655769 h 1687537"/>
                  <a:gd name="connsiteX5" fmla="*/ 1479555 w 1480264"/>
                  <a:gd name="connsiteY5" fmla="*/ 1662119 h 1687537"/>
                  <a:gd name="connsiteX6" fmla="*/ 1250955 w 1480264"/>
                  <a:gd name="connsiteY6" fmla="*/ 1535119 h 1687537"/>
                  <a:gd name="connsiteX7" fmla="*/ 996955 w 1480264"/>
                  <a:gd name="connsiteY7" fmla="*/ 1204919 h 1687537"/>
                  <a:gd name="connsiteX8" fmla="*/ 685805 w 1480264"/>
                  <a:gd name="connsiteY8" fmla="*/ 563569 h 1687537"/>
                  <a:gd name="connsiteX9" fmla="*/ 463555 w 1480264"/>
                  <a:gd name="connsiteY9" fmla="*/ 220669 h 1687537"/>
                  <a:gd name="connsiteX10" fmla="*/ 254005 w 1480264"/>
                  <a:gd name="connsiteY10" fmla="*/ 23819 h 1687537"/>
                  <a:gd name="connsiteX11" fmla="*/ 5 w 1480264"/>
                  <a:gd name="connsiteY11" fmla="*/ 23819 h 1687537"/>
                  <a:gd name="connsiteX0" fmla="*/ 5 w 1480264"/>
                  <a:gd name="connsiteY0" fmla="*/ 23819 h 1687537"/>
                  <a:gd name="connsiteX1" fmla="*/ 247655 w 1480264"/>
                  <a:gd name="connsiteY1" fmla="*/ 207969 h 1687537"/>
                  <a:gd name="connsiteX2" fmla="*/ 577855 w 1480264"/>
                  <a:gd name="connsiteY2" fmla="*/ 785819 h 1687537"/>
                  <a:gd name="connsiteX3" fmla="*/ 927105 w 1480264"/>
                  <a:gd name="connsiteY3" fmla="*/ 1452569 h 1687537"/>
                  <a:gd name="connsiteX4" fmla="*/ 1174755 w 1480264"/>
                  <a:gd name="connsiteY4" fmla="*/ 1655769 h 1687537"/>
                  <a:gd name="connsiteX5" fmla="*/ 1479555 w 1480264"/>
                  <a:gd name="connsiteY5" fmla="*/ 1662119 h 1687537"/>
                  <a:gd name="connsiteX6" fmla="*/ 1250955 w 1480264"/>
                  <a:gd name="connsiteY6" fmla="*/ 1535119 h 1687537"/>
                  <a:gd name="connsiteX7" fmla="*/ 996955 w 1480264"/>
                  <a:gd name="connsiteY7" fmla="*/ 1204919 h 1687537"/>
                  <a:gd name="connsiteX8" fmla="*/ 685805 w 1480264"/>
                  <a:gd name="connsiteY8" fmla="*/ 563569 h 1687537"/>
                  <a:gd name="connsiteX9" fmla="*/ 463555 w 1480264"/>
                  <a:gd name="connsiteY9" fmla="*/ 220669 h 1687537"/>
                  <a:gd name="connsiteX10" fmla="*/ 254005 w 1480264"/>
                  <a:gd name="connsiteY10" fmla="*/ 23819 h 1687537"/>
                  <a:gd name="connsiteX11" fmla="*/ 5 w 1480264"/>
                  <a:gd name="connsiteY11" fmla="*/ 23819 h 1687537"/>
                  <a:gd name="connsiteX0" fmla="*/ 5 w 1480888"/>
                  <a:gd name="connsiteY0" fmla="*/ 23819 h 1675332"/>
                  <a:gd name="connsiteX1" fmla="*/ 247655 w 1480888"/>
                  <a:gd name="connsiteY1" fmla="*/ 207969 h 1675332"/>
                  <a:gd name="connsiteX2" fmla="*/ 577855 w 1480888"/>
                  <a:gd name="connsiteY2" fmla="*/ 785819 h 1675332"/>
                  <a:gd name="connsiteX3" fmla="*/ 927105 w 1480888"/>
                  <a:gd name="connsiteY3" fmla="*/ 1452569 h 1675332"/>
                  <a:gd name="connsiteX4" fmla="*/ 1143799 w 1480888"/>
                  <a:gd name="connsiteY4" fmla="*/ 1634338 h 1675332"/>
                  <a:gd name="connsiteX5" fmla="*/ 1479555 w 1480888"/>
                  <a:gd name="connsiteY5" fmla="*/ 1662119 h 1675332"/>
                  <a:gd name="connsiteX6" fmla="*/ 1250955 w 1480888"/>
                  <a:gd name="connsiteY6" fmla="*/ 1535119 h 1675332"/>
                  <a:gd name="connsiteX7" fmla="*/ 996955 w 1480888"/>
                  <a:gd name="connsiteY7" fmla="*/ 1204919 h 1675332"/>
                  <a:gd name="connsiteX8" fmla="*/ 685805 w 1480888"/>
                  <a:gd name="connsiteY8" fmla="*/ 563569 h 1675332"/>
                  <a:gd name="connsiteX9" fmla="*/ 463555 w 1480888"/>
                  <a:gd name="connsiteY9" fmla="*/ 220669 h 1675332"/>
                  <a:gd name="connsiteX10" fmla="*/ 254005 w 1480888"/>
                  <a:gd name="connsiteY10" fmla="*/ 23819 h 1675332"/>
                  <a:gd name="connsiteX11" fmla="*/ 5 w 1480888"/>
                  <a:gd name="connsiteY11" fmla="*/ 23819 h 1675332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299"/>
                  <a:gd name="connsiteX1" fmla="*/ 247655 w 1480888"/>
                  <a:gd name="connsiteY1" fmla="*/ 207969 h 1671299"/>
                  <a:gd name="connsiteX2" fmla="*/ 577855 w 1480888"/>
                  <a:gd name="connsiteY2" fmla="*/ 785819 h 1671299"/>
                  <a:gd name="connsiteX3" fmla="*/ 903292 w 1480888"/>
                  <a:gd name="connsiteY3" fmla="*/ 1404944 h 1671299"/>
                  <a:gd name="connsiteX4" fmla="*/ 1143799 w 1480888"/>
                  <a:gd name="connsiteY4" fmla="*/ 1634338 h 1671299"/>
                  <a:gd name="connsiteX5" fmla="*/ 1479555 w 1480888"/>
                  <a:gd name="connsiteY5" fmla="*/ 1662119 h 1671299"/>
                  <a:gd name="connsiteX6" fmla="*/ 1250955 w 1480888"/>
                  <a:gd name="connsiteY6" fmla="*/ 1535119 h 1671299"/>
                  <a:gd name="connsiteX7" fmla="*/ 996955 w 1480888"/>
                  <a:gd name="connsiteY7" fmla="*/ 1204919 h 1671299"/>
                  <a:gd name="connsiteX8" fmla="*/ 685805 w 1480888"/>
                  <a:gd name="connsiteY8" fmla="*/ 563569 h 1671299"/>
                  <a:gd name="connsiteX9" fmla="*/ 463555 w 1480888"/>
                  <a:gd name="connsiteY9" fmla="*/ 220669 h 1671299"/>
                  <a:gd name="connsiteX10" fmla="*/ 254005 w 1480888"/>
                  <a:gd name="connsiteY10" fmla="*/ 23819 h 1671299"/>
                  <a:gd name="connsiteX11" fmla="*/ 5 w 1480888"/>
                  <a:gd name="connsiteY11" fmla="*/ 23819 h 1671299"/>
                  <a:gd name="connsiteX0" fmla="*/ 5 w 1479555"/>
                  <a:gd name="connsiteY0" fmla="*/ 23819 h 1671299"/>
                  <a:gd name="connsiteX1" fmla="*/ 247655 w 1479555"/>
                  <a:gd name="connsiteY1" fmla="*/ 207969 h 1671299"/>
                  <a:gd name="connsiteX2" fmla="*/ 577855 w 1479555"/>
                  <a:gd name="connsiteY2" fmla="*/ 785819 h 1671299"/>
                  <a:gd name="connsiteX3" fmla="*/ 903292 w 1479555"/>
                  <a:gd name="connsiteY3" fmla="*/ 1404944 h 1671299"/>
                  <a:gd name="connsiteX4" fmla="*/ 1143799 w 1479555"/>
                  <a:gd name="connsiteY4" fmla="*/ 1634338 h 1671299"/>
                  <a:gd name="connsiteX5" fmla="*/ 1479555 w 1479555"/>
                  <a:gd name="connsiteY5" fmla="*/ 1662119 h 1671299"/>
                  <a:gd name="connsiteX6" fmla="*/ 1250955 w 1479555"/>
                  <a:gd name="connsiteY6" fmla="*/ 1535119 h 1671299"/>
                  <a:gd name="connsiteX7" fmla="*/ 996955 w 1479555"/>
                  <a:gd name="connsiteY7" fmla="*/ 1204919 h 1671299"/>
                  <a:gd name="connsiteX8" fmla="*/ 685805 w 1479555"/>
                  <a:gd name="connsiteY8" fmla="*/ 563569 h 1671299"/>
                  <a:gd name="connsiteX9" fmla="*/ 463555 w 1479555"/>
                  <a:gd name="connsiteY9" fmla="*/ 220669 h 1671299"/>
                  <a:gd name="connsiteX10" fmla="*/ 254005 w 1479555"/>
                  <a:gd name="connsiteY10" fmla="*/ 23819 h 1671299"/>
                  <a:gd name="connsiteX11" fmla="*/ 5 w 1479555"/>
                  <a:gd name="connsiteY11" fmla="*/ 23819 h 1671299"/>
                  <a:gd name="connsiteX0" fmla="*/ 5 w 1479555"/>
                  <a:gd name="connsiteY0" fmla="*/ 23819 h 1672354"/>
                  <a:gd name="connsiteX1" fmla="*/ 247655 w 1479555"/>
                  <a:gd name="connsiteY1" fmla="*/ 207969 h 1672354"/>
                  <a:gd name="connsiteX2" fmla="*/ 577855 w 1479555"/>
                  <a:gd name="connsiteY2" fmla="*/ 785819 h 1672354"/>
                  <a:gd name="connsiteX3" fmla="*/ 903292 w 1479555"/>
                  <a:gd name="connsiteY3" fmla="*/ 1404944 h 1672354"/>
                  <a:gd name="connsiteX4" fmla="*/ 1143799 w 1479555"/>
                  <a:gd name="connsiteY4" fmla="*/ 1634338 h 1672354"/>
                  <a:gd name="connsiteX5" fmla="*/ 1479555 w 1479555"/>
                  <a:gd name="connsiteY5" fmla="*/ 1662119 h 1672354"/>
                  <a:gd name="connsiteX6" fmla="*/ 1250955 w 1479555"/>
                  <a:gd name="connsiteY6" fmla="*/ 1535119 h 1672354"/>
                  <a:gd name="connsiteX7" fmla="*/ 996955 w 1479555"/>
                  <a:gd name="connsiteY7" fmla="*/ 1204919 h 1672354"/>
                  <a:gd name="connsiteX8" fmla="*/ 685805 w 1479555"/>
                  <a:gd name="connsiteY8" fmla="*/ 563569 h 1672354"/>
                  <a:gd name="connsiteX9" fmla="*/ 463555 w 1479555"/>
                  <a:gd name="connsiteY9" fmla="*/ 220669 h 1672354"/>
                  <a:gd name="connsiteX10" fmla="*/ 254005 w 1479555"/>
                  <a:gd name="connsiteY10" fmla="*/ 23819 h 1672354"/>
                  <a:gd name="connsiteX11" fmla="*/ 5 w 1479555"/>
                  <a:gd name="connsiteY11" fmla="*/ 23819 h 1672354"/>
                  <a:gd name="connsiteX0" fmla="*/ 5 w 1479555"/>
                  <a:gd name="connsiteY0" fmla="*/ 23819 h 1668138"/>
                  <a:gd name="connsiteX1" fmla="*/ 247655 w 1479555"/>
                  <a:gd name="connsiteY1" fmla="*/ 207969 h 1668138"/>
                  <a:gd name="connsiteX2" fmla="*/ 577855 w 1479555"/>
                  <a:gd name="connsiteY2" fmla="*/ 785819 h 1668138"/>
                  <a:gd name="connsiteX3" fmla="*/ 903292 w 1479555"/>
                  <a:gd name="connsiteY3" fmla="*/ 1404944 h 1668138"/>
                  <a:gd name="connsiteX4" fmla="*/ 1143799 w 1479555"/>
                  <a:gd name="connsiteY4" fmla="*/ 1634338 h 1668138"/>
                  <a:gd name="connsiteX5" fmla="*/ 1479555 w 1479555"/>
                  <a:gd name="connsiteY5" fmla="*/ 1662119 h 1668138"/>
                  <a:gd name="connsiteX6" fmla="*/ 1250955 w 1479555"/>
                  <a:gd name="connsiteY6" fmla="*/ 1535119 h 1668138"/>
                  <a:gd name="connsiteX7" fmla="*/ 996955 w 1479555"/>
                  <a:gd name="connsiteY7" fmla="*/ 1204919 h 1668138"/>
                  <a:gd name="connsiteX8" fmla="*/ 685805 w 1479555"/>
                  <a:gd name="connsiteY8" fmla="*/ 563569 h 1668138"/>
                  <a:gd name="connsiteX9" fmla="*/ 463555 w 1479555"/>
                  <a:gd name="connsiteY9" fmla="*/ 220669 h 1668138"/>
                  <a:gd name="connsiteX10" fmla="*/ 254005 w 1479555"/>
                  <a:gd name="connsiteY10" fmla="*/ 23819 h 1668138"/>
                  <a:gd name="connsiteX11" fmla="*/ 5 w 1479555"/>
                  <a:gd name="connsiteY11" fmla="*/ 23819 h 1668138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22380 w 1479555"/>
                  <a:gd name="connsiteY6" fmla="*/ 1489875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82667 w 1479555"/>
                  <a:gd name="connsiteY7" fmla="*/ 1171582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7008"/>
                  <a:gd name="connsiteX1" fmla="*/ 247655 w 1479555"/>
                  <a:gd name="connsiteY1" fmla="*/ 207969 h 1667008"/>
                  <a:gd name="connsiteX2" fmla="*/ 577855 w 1479555"/>
                  <a:gd name="connsiteY2" fmla="*/ 785819 h 1667008"/>
                  <a:gd name="connsiteX3" fmla="*/ 889004 w 1479555"/>
                  <a:gd name="connsiteY3" fmla="*/ 1378750 h 1667008"/>
                  <a:gd name="connsiteX4" fmla="*/ 1143799 w 1479555"/>
                  <a:gd name="connsiteY4" fmla="*/ 1634338 h 1667008"/>
                  <a:gd name="connsiteX5" fmla="*/ 1479555 w 1479555"/>
                  <a:gd name="connsiteY5" fmla="*/ 1662119 h 1667008"/>
                  <a:gd name="connsiteX6" fmla="*/ 1210473 w 1479555"/>
                  <a:gd name="connsiteY6" fmla="*/ 1487494 h 1667008"/>
                  <a:gd name="connsiteX7" fmla="*/ 982667 w 1479555"/>
                  <a:gd name="connsiteY7" fmla="*/ 1171582 h 1667008"/>
                  <a:gd name="connsiteX8" fmla="*/ 685805 w 1479555"/>
                  <a:gd name="connsiteY8" fmla="*/ 563569 h 1667008"/>
                  <a:gd name="connsiteX9" fmla="*/ 463555 w 1479555"/>
                  <a:gd name="connsiteY9" fmla="*/ 220669 h 1667008"/>
                  <a:gd name="connsiteX10" fmla="*/ 254005 w 1479555"/>
                  <a:gd name="connsiteY10" fmla="*/ 23819 h 1667008"/>
                  <a:gd name="connsiteX11" fmla="*/ 5 w 1479555"/>
                  <a:gd name="connsiteY11" fmla="*/ 23819 h 1667008"/>
                  <a:gd name="connsiteX0" fmla="*/ 5 w 1479555"/>
                  <a:gd name="connsiteY0" fmla="*/ 23819 h 1668039"/>
                  <a:gd name="connsiteX1" fmla="*/ 247655 w 1479555"/>
                  <a:gd name="connsiteY1" fmla="*/ 207969 h 1668039"/>
                  <a:gd name="connsiteX2" fmla="*/ 577855 w 1479555"/>
                  <a:gd name="connsiteY2" fmla="*/ 785819 h 1668039"/>
                  <a:gd name="connsiteX3" fmla="*/ 889004 w 1479555"/>
                  <a:gd name="connsiteY3" fmla="*/ 1378750 h 1668039"/>
                  <a:gd name="connsiteX4" fmla="*/ 1155705 w 1479555"/>
                  <a:gd name="connsiteY4" fmla="*/ 1636720 h 1668039"/>
                  <a:gd name="connsiteX5" fmla="*/ 1479555 w 1479555"/>
                  <a:gd name="connsiteY5" fmla="*/ 1662119 h 1668039"/>
                  <a:gd name="connsiteX6" fmla="*/ 1210473 w 1479555"/>
                  <a:gd name="connsiteY6" fmla="*/ 1487494 h 1668039"/>
                  <a:gd name="connsiteX7" fmla="*/ 982667 w 1479555"/>
                  <a:gd name="connsiteY7" fmla="*/ 1171582 h 1668039"/>
                  <a:gd name="connsiteX8" fmla="*/ 685805 w 1479555"/>
                  <a:gd name="connsiteY8" fmla="*/ 563569 h 1668039"/>
                  <a:gd name="connsiteX9" fmla="*/ 463555 w 1479555"/>
                  <a:gd name="connsiteY9" fmla="*/ 220669 h 1668039"/>
                  <a:gd name="connsiteX10" fmla="*/ 254005 w 1479555"/>
                  <a:gd name="connsiteY10" fmla="*/ 23819 h 1668039"/>
                  <a:gd name="connsiteX11" fmla="*/ 5 w 1479555"/>
                  <a:gd name="connsiteY11" fmla="*/ 23819 h 1668039"/>
                  <a:gd name="connsiteX0" fmla="*/ 5 w 1479555"/>
                  <a:gd name="connsiteY0" fmla="*/ 23819 h 1668039"/>
                  <a:gd name="connsiteX1" fmla="*/ 247655 w 1479555"/>
                  <a:gd name="connsiteY1" fmla="*/ 207969 h 1668039"/>
                  <a:gd name="connsiteX2" fmla="*/ 577855 w 1479555"/>
                  <a:gd name="connsiteY2" fmla="*/ 785819 h 1668039"/>
                  <a:gd name="connsiteX3" fmla="*/ 889004 w 1479555"/>
                  <a:gd name="connsiteY3" fmla="*/ 1378750 h 1668039"/>
                  <a:gd name="connsiteX4" fmla="*/ 1155705 w 1479555"/>
                  <a:gd name="connsiteY4" fmla="*/ 1636720 h 1668039"/>
                  <a:gd name="connsiteX5" fmla="*/ 1479555 w 1479555"/>
                  <a:gd name="connsiteY5" fmla="*/ 1662119 h 1668039"/>
                  <a:gd name="connsiteX6" fmla="*/ 1210473 w 1479555"/>
                  <a:gd name="connsiteY6" fmla="*/ 1487494 h 1668039"/>
                  <a:gd name="connsiteX7" fmla="*/ 982667 w 1479555"/>
                  <a:gd name="connsiteY7" fmla="*/ 1171582 h 1668039"/>
                  <a:gd name="connsiteX8" fmla="*/ 685805 w 1479555"/>
                  <a:gd name="connsiteY8" fmla="*/ 563569 h 1668039"/>
                  <a:gd name="connsiteX9" fmla="*/ 463555 w 1479555"/>
                  <a:gd name="connsiteY9" fmla="*/ 220669 h 1668039"/>
                  <a:gd name="connsiteX10" fmla="*/ 254005 w 1479555"/>
                  <a:gd name="connsiteY10" fmla="*/ 23819 h 1668039"/>
                  <a:gd name="connsiteX11" fmla="*/ 5 w 1479555"/>
                  <a:gd name="connsiteY11" fmla="*/ 23819 h 1668039"/>
                  <a:gd name="connsiteX0" fmla="*/ 5 w 1479555"/>
                  <a:gd name="connsiteY0" fmla="*/ 22951 h 1667171"/>
                  <a:gd name="connsiteX1" fmla="*/ 247655 w 1479555"/>
                  <a:gd name="connsiteY1" fmla="*/ 207101 h 1667171"/>
                  <a:gd name="connsiteX2" fmla="*/ 577855 w 1479555"/>
                  <a:gd name="connsiteY2" fmla="*/ 784951 h 1667171"/>
                  <a:gd name="connsiteX3" fmla="*/ 889004 w 1479555"/>
                  <a:gd name="connsiteY3" fmla="*/ 1377882 h 1667171"/>
                  <a:gd name="connsiteX4" fmla="*/ 1155705 w 1479555"/>
                  <a:gd name="connsiteY4" fmla="*/ 1635852 h 1667171"/>
                  <a:gd name="connsiteX5" fmla="*/ 1479555 w 1479555"/>
                  <a:gd name="connsiteY5" fmla="*/ 1661251 h 1667171"/>
                  <a:gd name="connsiteX6" fmla="*/ 1210473 w 1479555"/>
                  <a:gd name="connsiteY6" fmla="*/ 1486626 h 1667171"/>
                  <a:gd name="connsiteX7" fmla="*/ 982667 w 1479555"/>
                  <a:gd name="connsiteY7" fmla="*/ 1170714 h 1667171"/>
                  <a:gd name="connsiteX8" fmla="*/ 685805 w 1479555"/>
                  <a:gd name="connsiteY8" fmla="*/ 562701 h 1667171"/>
                  <a:gd name="connsiteX9" fmla="*/ 463555 w 1479555"/>
                  <a:gd name="connsiteY9" fmla="*/ 219801 h 1667171"/>
                  <a:gd name="connsiteX10" fmla="*/ 254005 w 1479555"/>
                  <a:gd name="connsiteY10" fmla="*/ 22951 h 1667171"/>
                  <a:gd name="connsiteX11" fmla="*/ 5 w 1479555"/>
                  <a:gd name="connsiteY11" fmla="*/ 22951 h 1667171"/>
                  <a:gd name="connsiteX0" fmla="*/ 5 w 1479555"/>
                  <a:gd name="connsiteY0" fmla="*/ 15634 h 1659854"/>
                  <a:gd name="connsiteX1" fmla="*/ 247655 w 1479555"/>
                  <a:gd name="connsiteY1" fmla="*/ 199784 h 1659854"/>
                  <a:gd name="connsiteX2" fmla="*/ 577855 w 1479555"/>
                  <a:gd name="connsiteY2" fmla="*/ 777634 h 1659854"/>
                  <a:gd name="connsiteX3" fmla="*/ 889004 w 1479555"/>
                  <a:gd name="connsiteY3" fmla="*/ 1370565 h 1659854"/>
                  <a:gd name="connsiteX4" fmla="*/ 1155705 w 1479555"/>
                  <a:gd name="connsiteY4" fmla="*/ 1628535 h 1659854"/>
                  <a:gd name="connsiteX5" fmla="*/ 1479555 w 1479555"/>
                  <a:gd name="connsiteY5" fmla="*/ 1653934 h 1659854"/>
                  <a:gd name="connsiteX6" fmla="*/ 1210473 w 1479555"/>
                  <a:gd name="connsiteY6" fmla="*/ 1479309 h 1659854"/>
                  <a:gd name="connsiteX7" fmla="*/ 982667 w 1479555"/>
                  <a:gd name="connsiteY7" fmla="*/ 1163397 h 1659854"/>
                  <a:gd name="connsiteX8" fmla="*/ 685805 w 1479555"/>
                  <a:gd name="connsiteY8" fmla="*/ 555384 h 1659854"/>
                  <a:gd name="connsiteX9" fmla="*/ 463555 w 1479555"/>
                  <a:gd name="connsiteY9" fmla="*/ 212484 h 1659854"/>
                  <a:gd name="connsiteX10" fmla="*/ 254005 w 1479555"/>
                  <a:gd name="connsiteY10" fmla="*/ 15634 h 1659854"/>
                  <a:gd name="connsiteX11" fmla="*/ 5 w 1479555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77850 w 1479550"/>
                  <a:gd name="connsiteY2" fmla="*/ 767721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1690 h 1645910"/>
                  <a:gd name="connsiteX1" fmla="*/ 247650 w 1479550"/>
                  <a:gd name="connsiteY1" fmla="*/ 185840 h 1645910"/>
                  <a:gd name="connsiteX2" fmla="*/ 587375 w 1479550"/>
                  <a:gd name="connsiteY2" fmla="*/ 761309 h 1645910"/>
                  <a:gd name="connsiteX3" fmla="*/ 888999 w 1479550"/>
                  <a:gd name="connsiteY3" fmla="*/ 1356621 h 1645910"/>
                  <a:gd name="connsiteX4" fmla="*/ 1155700 w 1479550"/>
                  <a:gd name="connsiteY4" fmla="*/ 1614591 h 1645910"/>
                  <a:gd name="connsiteX5" fmla="*/ 1479550 w 1479550"/>
                  <a:gd name="connsiteY5" fmla="*/ 1639990 h 1645910"/>
                  <a:gd name="connsiteX6" fmla="*/ 1210468 w 1479550"/>
                  <a:gd name="connsiteY6" fmla="*/ 1465365 h 1645910"/>
                  <a:gd name="connsiteX7" fmla="*/ 982662 w 1479550"/>
                  <a:gd name="connsiteY7" fmla="*/ 1149453 h 1645910"/>
                  <a:gd name="connsiteX8" fmla="*/ 685800 w 1479550"/>
                  <a:gd name="connsiteY8" fmla="*/ 541440 h 1645910"/>
                  <a:gd name="connsiteX9" fmla="*/ 463550 w 1479550"/>
                  <a:gd name="connsiteY9" fmla="*/ 198540 h 1645910"/>
                  <a:gd name="connsiteX10" fmla="*/ 294481 w 1479550"/>
                  <a:gd name="connsiteY10" fmla="*/ 32647 h 1645910"/>
                  <a:gd name="connsiteX11" fmla="*/ 0 w 1479550"/>
                  <a:gd name="connsiteY11" fmla="*/ 1690 h 1645910"/>
                  <a:gd name="connsiteX0" fmla="*/ 0 w 1479550"/>
                  <a:gd name="connsiteY0" fmla="*/ 2861 h 1647081"/>
                  <a:gd name="connsiteX1" fmla="*/ 247650 w 1479550"/>
                  <a:gd name="connsiteY1" fmla="*/ 187011 h 1647081"/>
                  <a:gd name="connsiteX2" fmla="*/ 587375 w 1479550"/>
                  <a:gd name="connsiteY2" fmla="*/ 762480 h 1647081"/>
                  <a:gd name="connsiteX3" fmla="*/ 888999 w 1479550"/>
                  <a:gd name="connsiteY3" fmla="*/ 1357792 h 1647081"/>
                  <a:gd name="connsiteX4" fmla="*/ 1155700 w 1479550"/>
                  <a:gd name="connsiteY4" fmla="*/ 1615762 h 1647081"/>
                  <a:gd name="connsiteX5" fmla="*/ 1479550 w 1479550"/>
                  <a:gd name="connsiteY5" fmla="*/ 1641161 h 1647081"/>
                  <a:gd name="connsiteX6" fmla="*/ 1210468 w 1479550"/>
                  <a:gd name="connsiteY6" fmla="*/ 1466536 h 1647081"/>
                  <a:gd name="connsiteX7" fmla="*/ 982662 w 1479550"/>
                  <a:gd name="connsiteY7" fmla="*/ 1150624 h 1647081"/>
                  <a:gd name="connsiteX8" fmla="*/ 685800 w 1479550"/>
                  <a:gd name="connsiteY8" fmla="*/ 542611 h 1647081"/>
                  <a:gd name="connsiteX9" fmla="*/ 463550 w 1479550"/>
                  <a:gd name="connsiteY9" fmla="*/ 199711 h 1647081"/>
                  <a:gd name="connsiteX10" fmla="*/ 294481 w 1479550"/>
                  <a:gd name="connsiteY10" fmla="*/ 33818 h 1647081"/>
                  <a:gd name="connsiteX11" fmla="*/ 0 w 1479550"/>
                  <a:gd name="connsiteY11" fmla="*/ 2861 h 1647081"/>
                  <a:gd name="connsiteX0" fmla="*/ 0 w 1472406"/>
                  <a:gd name="connsiteY0" fmla="*/ 1995 h 1643834"/>
                  <a:gd name="connsiteX1" fmla="*/ 240506 w 1472406"/>
                  <a:gd name="connsiteY1" fmla="*/ 183764 h 1643834"/>
                  <a:gd name="connsiteX2" fmla="*/ 580231 w 1472406"/>
                  <a:gd name="connsiteY2" fmla="*/ 759233 h 1643834"/>
                  <a:gd name="connsiteX3" fmla="*/ 881855 w 1472406"/>
                  <a:gd name="connsiteY3" fmla="*/ 1354545 h 1643834"/>
                  <a:gd name="connsiteX4" fmla="*/ 1148556 w 1472406"/>
                  <a:gd name="connsiteY4" fmla="*/ 1612515 h 1643834"/>
                  <a:gd name="connsiteX5" fmla="*/ 1472406 w 1472406"/>
                  <a:gd name="connsiteY5" fmla="*/ 1637914 h 1643834"/>
                  <a:gd name="connsiteX6" fmla="*/ 1203324 w 1472406"/>
                  <a:gd name="connsiteY6" fmla="*/ 1463289 h 1643834"/>
                  <a:gd name="connsiteX7" fmla="*/ 975518 w 1472406"/>
                  <a:gd name="connsiteY7" fmla="*/ 1147377 h 1643834"/>
                  <a:gd name="connsiteX8" fmla="*/ 678656 w 1472406"/>
                  <a:gd name="connsiteY8" fmla="*/ 539364 h 1643834"/>
                  <a:gd name="connsiteX9" fmla="*/ 456406 w 1472406"/>
                  <a:gd name="connsiteY9" fmla="*/ 196464 h 1643834"/>
                  <a:gd name="connsiteX10" fmla="*/ 287337 w 1472406"/>
                  <a:gd name="connsiteY10" fmla="*/ 30571 h 1643834"/>
                  <a:gd name="connsiteX11" fmla="*/ 0 w 1472406"/>
                  <a:gd name="connsiteY11" fmla="*/ 1995 h 1643834"/>
                  <a:gd name="connsiteX0" fmla="*/ 0 w 1472406"/>
                  <a:gd name="connsiteY0" fmla="*/ 4054 h 1645893"/>
                  <a:gd name="connsiteX1" fmla="*/ 240506 w 1472406"/>
                  <a:gd name="connsiteY1" fmla="*/ 185823 h 1645893"/>
                  <a:gd name="connsiteX2" fmla="*/ 580231 w 1472406"/>
                  <a:gd name="connsiteY2" fmla="*/ 761292 h 1645893"/>
                  <a:gd name="connsiteX3" fmla="*/ 881855 w 1472406"/>
                  <a:gd name="connsiteY3" fmla="*/ 1356604 h 1645893"/>
                  <a:gd name="connsiteX4" fmla="*/ 1148556 w 1472406"/>
                  <a:gd name="connsiteY4" fmla="*/ 1614574 h 1645893"/>
                  <a:gd name="connsiteX5" fmla="*/ 1472406 w 1472406"/>
                  <a:gd name="connsiteY5" fmla="*/ 1639973 h 1645893"/>
                  <a:gd name="connsiteX6" fmla="*/ 1203324 w 1472406"/>
                  <a:gd name="connsiteY6" fmla="*/ 1465348 h 1645893"/>
                  <a:gd name="connsiteX7" fmla="*/ 975518 w 1472406"/>
                  <a:gd name="connsiteY7" fmla="*/ 1149436 h 1645893"/>
                  <a:gd name="connsiteX8" fmla="*/ 678656 w 1472406"/>
                  <a:gd name="connsiteY8" fmla="*/ 541423 h 1645893"/>
                  <a:gd name="connsiteX9" fmla="*/ 456406 w 1472406"/>
                  <a:gd name="connsiteY9" fmla="*/ 198523 h 1645893"/>
                  <a:gd name="connsiteX10" fmla="*/ 287337 w 1472406"/>
                  <a:gd name="connsiteY10" fmla="*/ 32630 h 1645893"/>
                  <a:gd name="connsiteX11" fmla="*/ 0 w 1472406"/>
                  <a:gd name="connsiteY11" fmla="*/ 4054 h 1645893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87337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87337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94481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8020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8020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5646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8383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2853 h 1644692"/>
                  <a:gd name="connsiteX1" fmla="*/ 281781 w 1472406"/>
                  <a:gd name="connsiteY1" fmla="*/ 244947 h 1644692"/>
                  <a:gd name="connsiteX2" fmla="*/ 602456 w 1472406"/>
                  <a:gd name="connsiteY2" fmla="*/ 820416 h 1644692"/>
                  <a:gd name="connsiteX3" fmla="*/ 881855 w 1472406"/>
                  <a:gd name="connsiteY3" fmla="*/ 1355403 h 1644692"/>
                  <a:gd name="connsiteX4" fmla="*/ 1148556 w 1472406"/>
                  <a:gd name="connsiteY4" fmla="*/ 1613373 h 1644692"/>
                  <a:gd name="connsiteX5" fmla="*/ 1472406 w 1472406"/>
                  <a:gd name="connsiteY5" fmla="*/ 1638772 h 1644692"/>
                  <a:gd name="connsiteX6" fmla="*/ 1203324 w 1472406"/>
                  <a:gd name="connsiteY6" fmla="*/ 1467322 h 1644692"/>
                  <a:gd name="connsiteX7" fmla="*/ 965993 w 1472406"/>
                  <a:gd name="connsiteY7" fmla="*/ 1148235 h 1644692"/>
                  <a:gd name="connsiteX8" fmla="*/ 678656 w 1472406"/>
                  <a:gd name="connsiteY8" fmla="*/ 540222 h 1644692"/>
                  <a:gd name="connsiteX9" fmla="*/ 462756 w 1472406"/>
                  <a:gd name="connsiteY9" fmla="*/ 190972 h 1644692"/>
                  <a:gd name="connsiteX10" fmla="*/ 294481 w 1472406"/>
                  <a:gd name="connsiteY10" fmla="*/ 31429 h 1644692"/>
                  <a:gd name="connsiteX11" fmla="*/ 0 w 1472406"/>
                  <a:gd name="connsiteY11" fmla="*/ 2853 h 1644692"/>
                  <a:gd name="connsiteX0" fmla="*/ 0 w 1472406"/>
                  <a:gd name="connsiteY0" fmla="*/ 5607 h 1647446"/>
                  <a:gd name="connsiteX1" fmla="*/ 281781 w 1472406"/>
                  <a:gd name="connsiteY1" fmla="*/ 247701 h 1647446"/>
                  <a:gd name="connsiteX2" fmla="*/ 602456 w 1472406"/>
                  <a:gd name="connsiteY2" fmla="*/ 823170 h 1647446"/>
                  <a:gd name="connsiteX3" fmla="*/ 881855 w 1472406"/>
                  <a:gd name="connsiteY3" fmla="*/ 1358157 h 1647446"/>
                  <a:gd name="connsiteX4" fmla="*/ 1148556 w 1472406"/>
                  <a:gd name="connsiteY4" fmla="*/ 1616127 h 1647446"/>
                  <a:gd name="connsiteX5" fmla="*/ 1472406 w 1472406"/>
                  <a:gd name="connsiteY5" fmla="*/ 1641526 h 1647446"/>
                  <a:gd name="connsiteX6" fmla="*/ 1203324 w 1472406"/>
                  <a:gd name="connsiteY6" fmla="*/ 1470076 h 1647446"/>
                  <a:gd name="connsiteX7" fmla="*/ 965993 w 1472406"/>
                  <a:gd name="connsiteY7" fmla="*/ 1150989 h 1647446"/>
                  <a:gd name="connsiteX8" fmla="*/ 678656 w 1472406"/>
                  <a:gd name="connsiteY8" fmla="*/ 542976 h 1647446"/>
                  <a:gd name="connsiteX9" fmla="*/ 462756 w 1472406"/>
                  <a:gd name="connsiteY9" fmla="*/ 193726 h 1647446"/>
                  <a:gd name="connsiteX10" fmla="*/ 294481 w 1472406"/>
                  <a:gd name="connsiteY10" fmla="*/ 34183 h 1647446"/>
                  <a:gd name="connsiteX11" fmla="*/ 0 w 1472406"/>
                  <a:gd name="connsiteY11" fmla="*/ 5607 h 1647446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3537 h 1645376"/>
                  <a:gd name="connsiteX1" fmla="*/ 281781 w 1472406"/>
                  <a:gd name="connsiteY1" fmla="*/ 245631 h 1645376"/>
                  <a:gd name="connsiteX2" fmla="*/ 602456 w 1472406"/>
                  <a:gd name="connsiteY2" fmla="*/ 821100 h 1645376"/>
                  <a:gd name="connsiteX3" fmla="*/ 881855 w 1472406"/>
                  <a:gd name="connsiteY3" fmla="*/ 1356087 h 1645376"/>
                  <a:gd name="connsiteX4" fmla="*/ 1148556 w 1472406"/>
                  <a:gd name="connsiteY4" fmla="*/ 1614057 h 1645376"/>
                  <a:gd name="connsiteX5" fmla="*/ 1472406 w 1472406"/>
                  <a:gd name="connsiteY5" fmla="*/ 1639456 h 1645376"/>
                  <a:gd name="connsiteX6" fmla="*/ 1203324 w 1472406"/>
                  <a:gd name="connsiteY6" fmla="*/ 1468006 h 1645376"/>
                  <a:gd name="connsiteX7" fmla="*/ 965993 w 1472406"/>
                  <a:gd name="connsiteY7" fmla="*/ 1148919 h 1645376"/>
                  <a:gd name="connsiteX8" fmla="*/ 678656 w 1472406"/>
                  <a:gd name="connsiteY8" fmla="*/ 540906 h 1645376"/>
                  <a:gd name="connsiteX9" fmla="*/ 462756 w 1472406"/>
                  <a:gd name="connsiteY9" fmla="*/ 191656 h 1645376"/>
                  <a:gd name="connsiteX10" fmla="*/ 294481 w 1472406"/>
                  <a:gd name="connsiteY10" fmla="*/ 32113 h 1645376"/>
                  <a:gd name="connsiteX11" fmla="*/ 0 w 1472406"/>
                  <a:gd name="connsiteY11" fmla="*/ 3537 h 1645376"/>
                  <a:gd name="connsiteX0" fmla="*/ 0 w 1472406"/>
                  <a:gd name="connsiteY0" fmla="*/ 5178 h 1647017"/>
                  <a:gd name="connsiteX1" fmla="*/ 281781 w 1472406"/>
                  <a:gd name="connsiteY1" fmla="*/ 247272 h 1647017"/>
                  <a:gd name="connsiteX2" fmla="*/ 602456 w 1472406"/>
                  <a:gd name="connsiteY2" fmla="*/ 822741 h 1647017"/>
                  <a:gd name="connsiteX3" fmla="*/ 881855 w 1472406"/>
                  <a:gd name="connsiteY3" fmla="*/ 1357728 h 1647017"/>
                  <a:gd name="connsiteX4" fmla="*/ 1148556 w 1472406"/>
                  <a:gd name="connsiteY4" fmla="*/ 1615698 h 1647017"/>
                  <a:gd name="connsiteX5" fmla="*/ 1472406 w 1472406"/>
                  <a:gd name="connsiteY5" fmla="*/ 1641097 h 1647017"/>
                  <a:gd name="connsiteX6" fmla="*/ 1203324 w 1472406"/>
                  <a:gd name="connsiteY6" fmla="*/ 1469647 h 1647017"/>
                  <a:gd name="connsiteX7" fmla="*/ 965993 w 1472406"/>
                  <a:gd name="connsiteY7" fmla="*/ 1150560 h 1647017"/>
                  <a:gd name="connsiteX8" fmla="*/ 678656 w 1472406"/>
                  <a:gd name="connsiteY8" fmla="*/ 542547 h 1647017"/>
                  <a:gd name="connsiteX9" fmla="*/ 462756 w 1472406"/>
                  <a:gd name="connsiteY9" fmla="*/ 193297 h 1647017"/>
                  <a:gd name="connsiteX10" fmla="*/ 294481 w 1472406"/>
                  <a:gd name="connsiteY10" fmla="*/ 33754 h 1647017"/>
                  <a:gd name="connsiteX11" fmla="*/ 0 w 1472406"/>
                  <a:gd name="connsiteY11" fmla="*/ 5178 h 1647017"/>
                  <a:gd name="connsiteX0" fmla="*/ 0 w 1472406"/>
                  <a:gd name="connsiteY0" fmla="*/ 3245 h 1645084"/>
                  <a:gd name="connsiteX1" fmla="*/ 281781 w 1472406"/>
                  <a:gd name="connsiteY1" fmla="*/ 245339 h 1645084"/>
                  <a:gd name="connsiteX2" fmla="*/ 602456 w 1472406"/>
                  <a:gd name="connsiteY2" fmla="*/ 820808 h 1645084"/>
                  <a:gd name="connsiteX3" fmla="*/ 881855 w 1472406"/>
                  <a:gd name="connsiteY3" fmla="*/ 1355795 h 1645084"/>
                  <a:gd name="connsiteX4" fmla="*/ 1148556 w 1472406"/>
                  <a:gd name="connsiteY4" fmla="*/ 1613765 h 1645084"/>
                  <a:gd name="connsiteX5" fmla="*/ 1472406 w 1472406"/>
                  <a:gd name="connsiteY5" fmla="*/ 1639164 h 1645084"/>
                  <a:gd name="connsiteX6" fmla="*/ 1203324 w 1472406"/>
                  <a:gd name="connsiteY6" fmla="*/ 1467714 h 1645084"/>
                  <a:gd name="connsiteX7" fmla="*/ 965993 w 1472406"/>
                  <a:gd name="connsiteY7" fmla="*/ 1148627 h 1645084"/>
                  <a:gd name="connsiteX8" fmla="*/ 678656 w 1472406"/>
                  <a:gd name="connsiteY8" fmla="*/ 540614 h 1645084"/>
                  <a:gd name="connsiteX9" fmla="*/ 436562 w 1472406"/>
                  <a:gd name="connsiteY9" fmla="*/ 205652 h 1645084"/>
                  <a:gd name="connsiteX10" fmla="*/ 294481 w 1472406"/>
                  <a:gd name="connsiteY10" fmla="*/ 31821 h 1645084"/>
                  <a:gd name="connsiteX11" fmla="*/ 0 w 1472406"/>
                  <a:gd name="connsiteY11" fmla="*/ 3245 h 1645084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5607 h 1647446"/>
                  <a:gd name="connsiteX1" fmla="*/ 281781 w 1472406"/>
                  <a:gd name="connsiteY1" fmla="*/ 247701 h 1647446"/>
                  <a:gd name="connsiteX2" fmla="*/ 602456 w 1472406"/>
                  <a:gd name="connsiteY2" fmla="*/ 823170 h 1647446"/>
                  <a:gd name="connsiteX3" fmla="*/ 881855 w 1472406"/>
                  <a:gd name="connsiteY3" fmla="*/ 1358157 h 1647446"/>
                  <a:gd name="connsiteX4" fmla="*/ 1148556 w 1472406"/>
                  <a:gd name="connsiteY4" fmla="*/ 1616127 h 1647446"/>
                  <a:gd name="connsiteX5" fmla="*/ 1472406 w 1472406"/>
                  <a:gd name="connsiteY5" fmla="*/ 1641526 h 1647446"/>
                  <a:gd name="connsiteX6" fmla="*/ 1203324 w 1472406"/>
                  <a:gd name="connsiteY6" fmla="*/ 1470076 h 1647446"/>
                  <a:gd name="connsiteX7" fmla="*/ 965993 w 1472406"/>
                  <a:gd name="connsiteY7" fmla="*/ 1150989 h 1647446"/>
                  <a:gd name="connsiteX8" fmla="*/ 678656 w 1472406"/>
                  <a:gd name="connsiteY8" fmla="*/ 542976 h 1647446"/>
                  <a:gd name="connsiteX9" fmla="*/ 477043 w 1472406"/>
                  <a:gd name="connsiteY9" fmla="*/ 212776 h 1647446"/>
                  <a:gd name="connsiteX10" fmla="*/ 294481 w 1472406"/>
                  <a:gd name="connsiteY10" fmla="*/ 34183 h 1647446"/>
                  <a:gd name="connsiteX11" fmla="*/ 0 w 1472406"/>
                  <a:gd name="connsiteY11" fmla="*/ 5607 h 1647446"/>
                  <a:gd name="connsiteX0" fmla="*/ 0 w 1472406"/>
                  <a:gd name="connsiteY0" fmla="*/ 7012 h 1648851"/>
                  <a:gd name="connsiteX1" fmla="*/ 281781 w 1472406"/>
                  <a:gd name="connsiteY1" fmla="*/ 249106 h 1648851"/>
                  <a:gd name="connsiteX2" fmla="*/ 602456 w 1472406"/>
                  <a:gd name="connsiteY2" fmla="*/ 824575 h 1648851"/>
                  <a:gd name="connsiteX3" fmla="*/ 881855 w 1472406"/>
                  <a:gd name="connsiteY3" fmla="*/ 1359562 h 1648851"/>
                  <a:gd name="connsiteX4" fmla="*/ 1148556 w 1472406"/>
                  <a:gd name="connsiteY4" fmla="*/ 1617532 h 1648851"/>
                  <a:gd name="connsiteX5" fmla="*/ 1472406 w 1472406"/>
                  <a:gd name="connsiteY5" fmla="*/ 1642931 h 1648851"/>
                  <a:gd name="connsiteX6" fmla="*/ 1203324 w 1472406"/>
                  <a:gd name="connsiteY6" fmla="*/ 1471481 h 1648851"/>
                  <a:gd name="connsiteX7" fmla="*/ 965993 w 1472406"/>
                  <a:gd name="connsiteY7" fmla="*/ 1152394 h 1648851"/>
                  <a:gd name="connsiteX8" fmla="*/ 678656 w 1472406"/>
                  <a:gd name="connsiteY8" fmla="*/ 544381 h 1648851"/>
                  <a:gd name="connsiteX9" fmla="*/ 477043 w 1472406"/>
                  <a:gd name="connsiteY9" fmla="*/ 214181 h 1648851"/>
                  <a:gd name="connsiteX10" fmla="*/ 294481 w 1472406"/>
                  <a:gd name="connsiteY10" fmla="*/ 35588 h 1648851"/>
                  <a:gd name="connsiteX11" fmla="*/ 0 w 1472406"/>
                  <a:gd name="connsiteY11" fmla="*/ 7012 h 1648851"/>
                  <a:gd name="connsiteX0" fmla="*/ 0 w 1472406"/>
                  <a:gd name="connsiteY0" fmla="*/ 3858 h 1645697"/>
                  <a:gd name="connsiteX1" fmla="*/ 281781 w 1472406"/>
                  <a:gd name="connsiteY1" fmla="*/ 245952 h 1645697"/>
                  <a:gd name="connsiteX2" fmla="*/ 602456 w 1472406"/>
                  <a:gd name="connsiteY2" fmla="*/ 821421 h 1645697"/>
                  <a:gd name="connsiteX3" fmla="*/ 881855 w 1472406"/>
                  <a:gd name="connsiteY3" fmla="*/ 1356408 h 1645697"/>
                  <a:gd name="connsiteX4" fmla="*/ 1148556 w 1472406"/>
                  <a:gd name="connsiteY4" fmla="*/ 1614378 h 1645697"/>
                  <a:gd name="connsiteX5" fmla="*/ 1472406 w 1472406"/>
                  <a:gd name="connsiteY5" fmla="*/ 1639777 h 1645697"/>
                  <a:gd name="connsiteX6" fmla="*/ 1203324 w 1472406"/>
                  <a:gd name="connsiteY6" fmla="*/ 1468327 h 1645697"/>
                  <a:gd name="connsiteX7" fmla="*/ 965993 w 1472406"/>
                  <a:gd name="connsiteY7" fmla="*/ 1149240 h 1645697"/>
                  <a:gd name="connsiteX8" fmla="*/ 678656 w 1472406"/>
                  <a:gd name="connsiteY8" fmla="*/ 541227 h 1645697"/>
                  <a:gd name="connsiteX9" fmla="*/ 477043 w 1472406"/>
                  <a:gd name="connsiteY9" fmla="*/ 211027 h 1645697"/>
                  <a:gd name="connsiteX10" fmla="*/ 294481 w 1472406"/>
                  <a:gd name="connsiteY10" fmla="*/ 32434 h 1645697"/>
                  <a:gd name="connsiteX11" fmla="*/ 0 w 1472406"/>
                  <a:gd name="connsiteY11" fmla="*/ 3858 h 1645697"/>
                  <a:gd name="connsiteX0" fmla="*/ 0 w 1472406"/>
                  <a:gd name="connsiteY0" fmla="*/ 6289 h 1648128"/>
                  <a:gd name="connsiteX1" fmla="*/ 281781 w 1472406"/>
                  <a:gd name="connsiteY1" fmla="*/ 248383 h 1648128"/>
                  <a:gd name="connsiteX2" fmla="*/ 602456 w 1472406"/>
                  <a:gd name="connsiteY2" fmla="*/ 823852 h 1648128"/>
                  <a:gd name="connsiteX3" fmla="*/ 881855 w 1472406"/>
                  <a:gd name="connsiteY3" fmla="*/ 1358839 h 1648128"/>
                  <a:gd name="connsiteX4" fmla="*/ 1148556 w 1472406"/>
                  <a:gd name="connsiteY4" fmla="*/ 1616809 h 1648128"/>
                  <a:gd name="connsiteX5" fmla="*/ 1472406 w 1472406"/>
                  <a:gd name="connsiteY5" fmla="*/ 1642208 h 1648128"/>
                  <a:gd name="connsiteX6" fmla="*/ 1203324 w 1472406"/>
                  <a:gd name="connsiteY6" fmla="*/ 1470758 h 1648128"/>
                  <a:gd name="connsiteX7" fmla="*/ 965993 w 1472406"/>
                  <a:gd name="connsiteY7" fmla="*/ 1151671 h 1648128"/>
                  <a:gd name="connsiteX8" fmla="*/ 678656 w 1472406"/>
                  <a:gd name="connsiteY8" fmla="*/ 543658 h 1648128"/>
                  <a:gd name="connsiteX9" fmla="*/ 477043 w 1472406"/>
                  <a:gd name="connsiteY9" fmla="*/ 213458 h 1648128"/>
                  <a:gd name="connsiteX10" fmla="*/ 294481 w 1472406"/>
                  <a:gd name="connsiteY10" fmla="*/ 34865 h 1648128"/>
                  <a:gd name="connsiteX11" fmla="*/ 0 w 1472406"/>
                  <a:gd name="connsiteY11" fmla="*/ 6289 h 1648128"/>
                  <a:gd name="connsiteX0" fmla="*/ 0 w 1472406"/>
                  <a:gd name="connsiteY0" fmla="*/ 6289 h 1648128"/>
                  <a:gd name="connsiteX1" fmla="*/ 281781 w 1472406"/>
                  <a:gd name="connsiteY1" fmla="*/ 248383 h 1648128"/>
                  <a:gd name="connsiteX2" fmla="*/ 602456 w 1472406"/>
                  <a:gd name="connsiteY2" fmla="*/ 823852 h 1648128"/>
                  <a:gd name="connsiteX3" fmla="*/ 881855 w 1472406"/>
                  <a:gd name="connsiteY3" fmla="*/ 1358839 h 1648128"/>
                  <a:gd name="connsiteX4" fmla="*/ 1148556 w 1472406"/>
                  <a:gd name="connsiteY4" fmla="*/ 1616809 h 1648128"/>
                  <a:gd name="connsiteX5" fmla="*/ 1472406 w 1472406"/>
                  <a:gd name="connsiteY5" fmla="*/ 1642208 h 1648128"/>
                  <a:gd name="connsiteX6" fmla="*/ 1203324 w 1472406"/>
                  <a:gd name="connsiteY6" fmla="*/ 1470758 h 1648128"/>
                  <a:gd name="connsiteX7" fmla="*/ 965993 w 1472406"/>
                  <a:gd name="connsiteY7" fmla="*/ 1151671 h 1648128"/>
                  <a:gd name="connsiteX8" fmla="*/ 678656 w 1472406"/>
                  <a:gd name="connsiteY8" fmla="*/ 543658 h 1648128"/>
                  <a:gd name="connsiteX9" fmla="*/ 477043 w 1472406"/>
                  <a:gd name="connsiteY9" fmla="*/ 213458 h 1648128"/>
                  <a:gd name="connsiteX10" fmla="*/ 294481 w 1472406"/>
                  <a:gd name="connsiteY10" fmla="*/ 34865 h 1648128"/>
                  <a:gd name="connsiteX11" fmla="*/ 0 w 1472406"/>
                  <a:gd name="connsiteY11" fmla="*/ 6289 h 1648128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770 h 1646609"/>
                  <a:gd name="connsiteX1" fmla="*/ 281781 w 1472406"/>
                  <a:gd name="connsiteY1" fmla="*/ 246864 h 1646609"/>
                  <a:gd name="connsiteX2" fmla="*/ 602456 w 1472406"/>
                  <a:gd name="connsiteY2" fmla="*/ 822333 h 1646609"/>
                  <a:gd name="connsiteX3" fmla="*/ 881855 w 1472406"/>
                  <a:gd name="connsiteY3" fmla="*/ 1357320 h 1646609"/>
                  <a:gd name="connsiteX4" fmla="*/ 1148556 w 1472406"/>
                  <a:gd name="connsiteY4" fmla="*/ 1615290 h 1646609"/>
                  <a:gd name="connsiteX5" fmla="*/ 1472406 w 1472406"/>
                  <a:gd name="connsiteY5" fmla="*/ 1640689 h 1646609"/>
                  <a:gd name="connsiteX6" fmla="*/ 1203324 w 1472406"/>
                  <a:gd name="connsiteY6" fmla="*/ 1469239 h 1646609"/>
                  <a:gd name="connsiteX7" fmla="*/ 965993 w 1472406"/>
                  <a:gd name="connsiteY7" fmla="*/ 1150152 h 1646609"/>
                  <a:gd name="connsiteX8" fmla="*/ 678656 w 1472406"/>
                  <a:gd name="connsiteY8" fmla="*/ 542139 h 1646609"/>
                  <a:gd name="connsiteX9" fmla="*/ 493712 w 1472406"/>
                  <a:gd name="connsiteY9" fmla="*/ 235752 h 1646609"/>
                  <a:gd name="connsiteX10" fmla="*/ 294481 w 1472406"/>
                  <a:gd name="connsiteY10" fmla="*/ 33346 h 1646609"/>
                  <a:gd name="connsiteX11" fmla="*/ 0 w 1472406"/>
                  <a:gd name="connsiteY11" fmla="*/ 4770 h 1646609"/>
                  <a:gd name="connsiteX0" fmla="*/ 0 w 1472406"/>
                  <a:gd name="connsiteY0" fmla="*/ 2853 h 1644692"/>
                  <a:gd name="connsiteX1" fmla="*/ 281781 w 1472406"/>
                  <a:gd name="connsiteY1" fmla="*/ 244947 h 1644692"/>
                  <a:gd name="connsiteX2" fmla="*/ 602456 w 1472406"/>
                  <a:gd name="connsiteY2" fmla="*/ 820416 h 1644692"/>
                  <a:gd name="connsiteX3" fmla="*/ 881855 w 1472406"/>
                  <a:gd name="connsiteY3" fmla="*/ 1355403 h 1644692"/>
                  <a:gd name="connsiteX4" fmla="*/ 1148556 w 1472406"/>
                  <a:gd name="connsiteY4" fmla="*/ 1613373 h 1644692"/>
                  <a:gd name="connsiteX5" fmla="*/ 1472406 w 1472406"/>
                  <a:gd name="connsiteY5" fmla="*/ 1638772 h 1644692"/>
                  <a:gd name="connsiteX6" fmla="*/ 1203324 w 1472406"/>
                  <a:gd name="connsiteY6" fmla="*/ 1467322 h 1644692"/>
                  <a:gd name="connsiteX7" fmla="*/ 965993 w 1472406"/>
                  <a:gd name="connsiteY7" fmla="*/ 1148235 h 1644692"/>
                  <a:gd name="connsiteX8" fmla="*/ 678656 w 1472406"/>
                  <a:gd name="connsiteY8" fmla="*/ 540222 h 1644692"/>
                  <a:gd name="connsiteX9" fmla="*/ 493712 w 1472406"/>
                  <a:gd name="connsiteY9" fmla="*/ 233835 h 1644692"/>
                  <a:gd name="connsiteX10" fmla="*/ 294481 w 1472406"/>
                  <a:gd name="connsiteY10" fmla="*/ 31429 h 1644692"/>
                  <a:gd name="connsiteX11" fmla="*/ 0 w 1472406"/>
                  <a:gd name="connsiteY11" fmla="*/ 2853 h 1644692"/>
                  <a:gd name="connsiteX0" fmla="*/ 0 w 1472406"/>
                  <a:gd name="connsiteY0" fmla="*/ 1945 h 1643784"/>
                  <a:gd name="connsiteX1" fmla="*/ 281781 w 1472406"/>
                  <a:gd name="connsiteY1" fmla="*/ 244039 h 1643784"/>
                  <a:gd name="connsiteX2" fmla="*/ 602456 w 1472406"/>
                  <a:gd name="connsiteY2" fmla="*/ 819508 h 1643784"/>
                  <a:gd name="connsiteX3" fmla="*/ 881855 w 1472406"/>
                  <a:gd name="connsiteY3" fmla="*/ 1354495 h 1643784"/>
                  <a:gd name="connsiteX4" fmla="*/ 1148556 w 1472406"/>
                  <a:gd name="connsiteY4" fmla="*/ 1612465 h 1643784"/>
                  <a:gd name="connsiteX5" fmla="*/ 1472406 w 1472406"/>
                  <a:gd name="connsiteY5" fmla="*/ 1637864 h 1643784"/>
                  <a:gd name="connsiteX6" fmla="*/ 1203324 w 1472406"/>
                  <a:gd name="connsiteY6" fmla="*/ 1466414 h 1643784"/>
                  <a:gd name="connsiteX7" fmla="*/ 965993 w 1472406"/>
                  <a:gd name="connsiteY7" fmla="*/ 1147327 h 1643784"/>
                  <a:gd name="connsiteX8" fmla="*/ 678656 w 1472406"/>
                  <a:gd name="connsiteY8" fmla="*/ 539314 h 1643784"/>
                  <a:gd name="connsiteX9" fmla="*/ 493712 w 1472406"/>
                  <a:gd name="connsiteY9" fmla="*/ 232927 h 1643784"/>
                  <a:gd name="connsiteX10" fmla="*/ 306387 w 1472406"/>
                  <a:gd name="connsiteY10" fmla="*/ 37665 h 1643784"/>
                  <a:gd name="connsiteX11" fmla="*/ 0 w 1472406"/>
                  <a:gd name="connsiteY11" fmla="*/ 1945 h 1643784"/>
                  <a:gd name="connsiteX0" fmla="*/ 0 w 1472406"/>
                  <a:gd name="connsiteY0" fmla="*/ 2734 h 1644573"/>
                  <a:gd name="connsiteX1" fmla="*/ 281781 w 1472406"/>
                  <a:gd name="connsiteY1" fmla="*/ 244828 h 1644573"/>
                  <a:gd name="connsiteX2" fmla="*/ 602456 w 1472406"/>
                  <a:gd name="connsiteY2" fmla="*/ 820297 h 1644573"/>
                  <a:gd name="connsiteX3" fmla="*/ 881855 w 1472406"/>
                  <a:gd name="connsiteY3" fmla="*/ 1355284 h 1644573"/>
                  <a:gd name="connsiteX4" fmla="*/ 1148556 w 1472406"/>
                  <a:gd name="connsiteY4" fmla="*/ 1613254 h 1644573"/>
                  <a:gd name="connsiteX5" fmla="*/ 1472406 w 1472406"/>
                  <a:gd name="connsiteY5" fmla="*/ 1638653 h 1644573"/>
                  <a:gd name="connsiteX6" fmla="*/ 1203324 w 1472406"/>
                  <a:gd name="connsiteY6" fmla="*/ 1467203 h 1644573"/>
                  <a:gd name="connsiteX7" fmla="*/ 965993 w 1472406"/>
                  <a:gd name="connsiteY7" fmla="*/ 1148116 h 1644573"/>
                  <a:gd name="connsiteX8" fmla="*/ 678656 w 1472406"/>
                  <a:gd name="connsiteY8" fmla="*/ 540103 h 1644573"/>
                  <a:gd name="connsiteX9" fmla="*/ 493712 w 1472406"/>
                  <a:gd name="connsiteY9" fmla="*/ 233716 h 1644573"/>
                  <a:gd name="connsiteX10" fmla="*/ 306387 w 1472406"/>
                  <a:gd name="connsiteY10" fmla="*/ 38454 h 1644573"/>
                  <a:gd name="connsiteX11" fmla="*/ 0 w 1472406"/>
                  <a:gd name="connsiteY11" fmla="*/ 2734 h 1644573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6475"/>
                  <a:gd name="connsiteX1" fmla="*/ 281781 w 1472406"/>
                  <a:gd name="connsiteY1" fmla="*/ 244262 h 1646475"/>
                  <a:gd name="connsiteX2" fmla="*/ 602456 w 1472406"/>
                  <a:gd name="connsiteY2" fmla="*/ 819731 h 1646475"/>
                  <a:gd name="connsiteX3" fmla="*/ 881855 w 1472406"/>
                  <a:gd name="connsiteY3" fmla="*/ 1354718 h 1646475"/>
                  <a:gd name="connsiteX4" fmla="*/ 1148556 w 1472406"/>
                  <a:gd name="connsiteY4" fmla="*/ 1612688 h 1646475"/>
                  <a:gd name="connsiteX5" fmla="*/ 1472406 w 1472406"/>
                  <a:gd name="connsiteY5" fmla="*/ 1640468 h 1646475"/>
                  <a:gd name="connsiteX6" fmla="*/ 1203324 w 1472406"/>
                  <a:gd name="connsiteY6" fmla="*/ 1466637 h 1646475"/>
                  <a:gd name="connsiteX7" fmla="*/ 965993 w 1472406"/>
                  <a:gd name="connsiteY7" fmla="*/ 1147550 h 1646475"/>
                  <a:gd name="connsiteX8" fmla="*/ 678656 w 1472406"/>
                  <a:gd name="connsiteY8" fmla="*/ 539537 h 1646475"/>
                  <a:gd name="connsiteX9" fmla="*/ 493712 w 1472406"/>
                  <a:gd name="connsiteY9" fmla="*/ 233150 h 1646475"/>
                  <a:gd name="connsiteX10" fmla="*/ 306387 w 1472406"/>
                  <a:gd name="connsiteY10" fmla="*/ 37888 h 1646475"/>
                  <a:gd name="connsiteX11" fmla="*/ 0 w 1472406"/>
                  <a:gd name="connsiteY11" fmla="*/ 2168 h 1646475"/>
                  <a:gd name="connsiteX0" fmla="*/ 0 w 1472406"/>
                  <a:gd name="connsiteY0" fmla="*/ 2168 h 1646475"/>
                  <a:gd name="connsiteX1" fmla="*/ 281781 w 1472406"/>
                  <a:gd name="connsiteY1" fmla="*/ 244262 h 1646475"/>
                  <a:gd name="connsiteX2" fmla="*/ 602456 w 1472406"/>
                  <a:gd name="connsiteY2" fmla="*/ 819731 h 1646475"/>
                  <a:gd name="connsiteX3" fmla="*/ 881855 w 1472406"/>
                  <a:gd name="connsiteY3" fmla="*/ 1354718 h 1646475"/>
                  <a:gd name="connsiteX4" fmla="*/ 1148556 w 1472406"/>
                  <a:gd name="connsiteY4" fmla="*/ 1612688 h 1646475"/>
                  <a:gd name="connsiteX5" fmla="*/ 1472406 w 1472406"/>
                  <a:gd name="connsiteY5" fmla="*/ 1640468 h 1646475"/>
                  <a:gd name="connsiteX6" fmla="*/ 1203324 w 1472406"/>
                  <a:gd name="connsiteY6" fmla="*/ 1466637 h 1646475"/>
                  <a:gd name="connsiteX7" fmla="*/ 965993 w 1472406"/>
                  <a:gd name="connsiteY7" fmla="*/ 1147550 h 1646475"/>
                  <a:gd name="connsiteX8" fmla="*/ 678656 w 1472406"/>
                  <a:gd name="connsiteY8" fmla="*/ 539537 h 1646475"/>
                  <a:gd name="connsiteX9" fmla="*/ 493712 w 1472406"/>
                  <a:gd name="connsiteY9" fmla="*/ 233150 h 1646475"/>
                  <a:gd name="connsiteX10" fmla="*/ 306387 w 1472406"/>
                  <a:gd name="connsiteY10" fmla="*/ 37888 h 1646475"/>
                  <a:gd name="connsiteX11" fmla="*/ 0 w 147240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203324 w 1491456"/>
                  <a:gd name="connsiteY6" fmla="*/ 1466637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203324 w 1491456"/>
                  <a:gd name="connsiteY6" fmla="*/ 1466637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2368 w 1491456"/>
                  <a:gd name="connsiteY6" fmla="*/ 1452349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0858"/>
                  <a:gd name="connsiteX1" fmla="*/ 281781 w 1491456"/>
                  <a:gd name="connsiteY1" fmla="*/ 244262 h 1640858"/>
                  <a:gd name="connsiteX2" fmla="*/ 602456 w 1491456"/>
                  <a:gd name="connsiteY2" fmla="*/ 819731 h 1640858"/>
                  <a:gd name="connsiteX3" fmla="*/ 881855 w 1491456"/>
                  <a:gd name="connsiteY3" fmla="*/ 1354718 h 1640858"/>
                  <a:gd name="connsiteX4" fmla="*/ 1148556 w 1491456"/>
                  <a:gd name="connsiteY4" fmla="*/ 1612688 h 1640858"/>
                  <a:gd name="connsiteX5" fmla="*/ 1491456 w 1491456"/>
                  <a:gd name="connsiteY5" fmla="*/ 1630943 h 1640858"/>
                  <a:gd name="connsiteX6" fmla="*/ 1167605 w 1491456"/>
                  <a:gd name="connsiteY6" fmla="*/ 1435681 h 1640858"/>
                  <a:gd name="connsiteX7" fmla="*/ 965993 w 1491456"/>
                  <a:gd name="connsiteY7" fmla="*/ 1147550 h 1640858"/>
                  <a:gd name="connsiteX8" fmla="*/ 678656 w 1491456"/>
                  <a:gd name="connsiteY8" fmla="*/ 539537 h 1640858"/>
                  <a:gd name="connsiteX9" fmla="*/ 493712 w 1491456"/>
                  <a:gd name="connsiteY9" fmla="*/ 233150 h 1640858"/>
                  <a:gd name="connsiteX10" fmla="*/ 306387 w 1491456"/>
                  <a:gd name="connsiteY10" fmla="*/ 37888 h 1640858"/>
                  <a:gd name="connsiteX11" fmla="*/ 0 w 1491456"/>
                  <a:gd name="connsiteY11" fmla="*/ 2168 h 1640858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5223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7790"/>
                  <a:gd name="connsiteX1" fmla="*/ 281781 w 1491456"/>
                  <a:gd name="connsiteY1" fmla="*/ 244262 h 1647790"/>
                  <a:gd name="connsiteX2" fmla="*/ 602456 w 1491456"/>
                  <a:gd name="connsiteY2" fmla="*/ 819731 h 1647790"/>
                  <a:gd name="connsiteX3" fmla="*/ 881855 w 1491456"/>
                  <a:gd name="connsiteY3" fmla="*/ 1354718 h 1647790"/>
                  <a:gd name="connsiteX4" fmla="*/ 1148556 w 1491456"/>
                  <a:gd name="connsiteY4" fmla="*/ 1612688 h 1647790"/>
                  <a:gd name="connsiteX5" fmla="*/ 1491456 w 1491456"/>
                  <a:gd name="connsiteY5" fmla="*/ 1633324 h 1647790"/>
                  <a:gd name="connsiteX6" fmla="*/ 1165223 w 1491456"/>
                  <a:gd name="connsiteY6" fmla="*/ 1435681 h 1647790"/>
                  <a:gd name="connsiteX7" fmla="*/ 965993 w 1491456"/>
                  <a:gd name="connsiteY7" fmla="*/ 1147550 h 1647790"/>
                  <a:gd name="connsiteX8" fmla="*/ 678656 w 1491456"/>
                  <a:gd name="connsiteY8" fmla="*/ 539537 h 1647790"/>
                  <a:gd name="connsiteX9" fmla="*/ 493712 w 1491456"/>
                  <a:gd name="connsiteY9" fmla="*/ 233150 h 1647790"/>
                  <a:gd name="connsiteX10" fmla="*/ 306387 w 1491456"/>
                  <a:gd name="connsiteY10" fmla="*/ 37888 h 1647790"/>
                  <a:gd name="connsiteX11" fmla="*/ 0 w 1491456"/>
                  <a:gd name="connsiteY11" fmla="*/ 2168 h 1647790"/>
                  <a:gd name="connsiteX0" fmla="*/ 0 w 1500981"/>
                  <a:gd name="connsiteY0" fmla="*/ 2168 h 1652581"/>
                  <a:gd name="connsiteX1" fmla="*/ 281781 w 1500981"/>
                  <a:gd name="connsiteY1" fmla="*/ 244262 h 1652581"/>
                  <a:gd name="connsiteX2" fmla="*/ 602456 w 1500981"/>
                  <a:gd name="connsiteY2" fmla="*/ 819731 h 1652581"/>
                  <a:gd name="connsiteX3" fmla="*/ 881855 w 1500981"/>
                  <a:gd name="connsiteY3" fmla="*/ 1354718 h 1652581"/>
                  <a:gd name="connsiteX4" fmla="*/ 1148556 w 1500981"/>
                  <a:gd name="connsiteY4" fmla="*/ 1612688 h 1652581"/>
                  <a:gd name="connsiteX5" fmla="*/ 1500981 w 1500981"/>
                  <a:gd name="connsiteY5" fmla="*/ 1640468 h 1652581"/>
                  <a:gd name="connsiteX6" fmla="*/ 1165223 w 1500981"/>
                  <a:gd name="connsiteY6" fmla="*/ 1435681 h 1652581"/>
                  <a:gd name="connsiteX7" fmla="*/ 965993 w 1500981"/>
                  <a:gd name="connsiteY7" fmla="*/ 1147550 h 1652581"/>
                  <a:gd name="connsiteX8" fmla="*/ 678656 w 1500981"/>
                  <a:gd name="connsiteY8" fmla="*/ 539537 h 1652581"/>
                  <a:gd name="connsiteX9" fmla="*/ 493712 w 1500981"/>
                  <a:gd name="connsiteY9" fmla="*/ 233150 h 1652581"/>
                  <a:gd name="connsiteX10" fmla="*/ 306387 w 1500981"/>
                  <a:gd name="connsiteY10" fmla="*/ 37888 h 1652581"/>
                  <a:gd name="connsiteX11" fmla="*/ 0 w 1500981"/>
                  <a:gd name="connsiteY11" fmla="*/ 2168 h 1652581"/>
                  <a:gd name="connsiteX0" fmla="*/ 0 w 1498600"/>
                  <a:gd name="connsiteY0" fmla="*/ 2168 h 1647791"/>
                  <a:gd name="connsiteX1" fmla="*/ 281781 w 1498600"/>
                  <a:gd name="connsiteY1" fmla="*/ 244262 h 1647791"/>
                  <a:gd name="connsiteX2" fmla="*/ 602456 w 1498600"/>
                  <a:gd name="connsiteY2" fmla="*/ 819731 h 1647791"/>
                  <a:gd name="connsiteX3" fmla="*/ 881855 w 1498600"/>
                  <a:gd name="connsiteY3" fmla="*/ 1354718 h 1647791"/>
                  <a:gd name="connsiteX4" fmla="*/ 1148556 w 1498600"/>
                  <a:gd name="connsiteY4" fmla="*/ 1612688 h 1647791"/>
                  <a:gd name="connsiteX5" fmla="*/ 1498600 w 1498600"/>
                  <a:gd name="connsiteY5" fmla="*/ 1633325 h 1647791"/>
                  <a:gd name="connsiteX6" fmla="*/ 1165223 w 1498600"/>
                  <a:gd name="connsiteY6" fmla="*/ 1435681 h 1647791"/>
                  <a:gd name="connsiteX7" fmla="*/ 965993 w 1498600"/>
                  <a:gd name="connsiteY7" fmla="*/ 1147550 h 1647791"/>
                  <a:gd name="connsiteX8" fmla="*/ 678656 w 1498600"/>
                  <a:gd name="connsiteY8" fmla="*/ 539537 h 1647791"/>
                  <a:gd name="connsiteX9" fmla="*/ 493712 w 1498600"/>
                  <a:gd name="connsiteY9" fmla="*/ 233150 h 1647791"/>
                  <a:gd name="connsiteX10" fmla="*/ 306387 w 1498600"/>
                  <a:gd name="connsiteY10" fmla="*/ 37888 h 1647791"/>
                  <a:gd name="connsiteX11" fmla="*/ 0 w 1498600"/>
                  <a:gd name="connsiteY11" fmla="*/ 2168 h 1647791"/>
                  <a:gd name="connsiteX0" fmla="*/ 0 w 1498600"/>
                  <a:gd name="connsiteY0" fmla="*/ 2168 h 1646818"/>
                  <a:gd name="connsiteX1" fmla="*/ 281781 w 1498600"/>
                  <a:gd name="connsiteY1" fmla="*/ 244262 h 1646818"/>
                  <a:gd name="connsiteX2" fmla="*/ 602456 w 1498600"/>
                  <a:gd name="connsiteY2" fmla="*/ 819731 h 1646818"/>
                  <a:gd name="connsiteX3" fmla="*/ 881855 w 1498600"/>
                  <a:gd name="connsiteY3" fmla="*/ 1354718 h 1646818"/>
                  <a:gd name="connsiteX4" fmla="*/ 1148556 w 1498600"/>
                  <a:gd name="connsiteY4" fmla="*/ 1612688 h 1646818"/>
                  <a:gd name="connsiteX5" fmla="*/ 1498600 w 1498600"/>
                  <a:gd name="connsiteY5" fmla="*/ 1633325 h 1646818"/>
                  <a:gd name="connsiteX6" fmla="*/ 1165223 w 1498600"/>
                  <a:gd name="connsiteY6" fmla="*/ 1435681 h 1646818"/>
                  <a:gd name="connsiteX7" fmla="*/ 965993 w 1498600"/>
                  <a:gd name="connsiteY7" fmla="*/ 1147550 h 1646818"/>
                  <a:gd name="connsiteX8" fmla="*/ 678656 w 1498600"/>
                  <a:gd name="connsiteY8" fmla="*/ 539537 h 1646818"/>
                  <a:gd name="connsiteX9" fmla="*/ 493712 w 1498600"/>
                  <a:gd name="connsiteY9" fmla="*/ 233150 h 1646818"/>
                  <a:gd name="connsiteX10" fmla="*/ 306387 w 1498600"/>
                  <a:gd name="connsiteY10" fmla="*/ 37888 h 1646818"/>
                  <a:gd name="connsiteX11" fmla="*/ 0 w 1498600"/>
                  <a:gd name="connsiteY11" fmla="*/ 2168 h 1646818"/>
                  <a:gd name="connsiteX0" fmla="*/ 0 w 1498600"/>
                  <a:gd name="connsiteY0" fmla="*/ 2168 h 1646818"/>
                  <a:gd name="connsiteX1" fmla="*/ 281781 w 1498600"/>
                  <a:gd name="connsiteY1" fmla="*/ 244262 h 1646818"/>
                  <a:gd name="connsiteX2" fmla="*/ 602456 w 1498600"/>
                  <a:gd name="connsiteY2" fmla="*/ 819731 h 1646818"/>
                  <a:gd name="connsiteX3" fmla="*/ 881855 w 1498600"/>
                  <a:gd name="connsiteY3" fmla="*/ 1354718 h 1646818"/>
                  <a:gd name="connsiteX4" fmla="*/ 1148556 w 1498600"/>
                  <a:gd name="connsiteY4" fmla="*/ 1612688 h 1646818"/>
                  <a:gd name="connsiteX5" fmla="*/ 1498600 w 1498600"/>
                  <a:gd name="connsiteY5" fmla="*/ 1633325 h 1646818"/>
                  <a:gd name="connsiteX6" fmla="*/ 1165223 w 1498600"/>
                  <a:gd name="connsiteY6" fmla="*/ 1435681 h 1646818"/>
                  <a:gd name="connsiteX7" fmla="*/ 965993 w 1498600"/>
                  <a:gd name="connsiteY7" fmla="*/ 1147550 h 1646818"/>
                  <a:gd name="connsiteX8" fmla="*/ 678656 w 1498600"/>
                  <a:gd name="connsiteY8" fmla="*/ 539537 h 1646818"/>
                  <a:gd name="connsiteX9" fmla="*/ 493712 w 1498600"/>
                  <a:gd name="connsiteY9" fmla="*/ 233150 h 1646818"/>
                  <a:gd name="connsiteX10" fmla="*/ 306387 w 1498600"/>
                  <a:gd name="connsiteY10" fmla="*/ 37888 h 1646818"/>
                  <a:gd name="connsiteX11" fmla="*/ 0 w 1498600"/>
                  <a:gd name="connsiteY11" fmla="*/ 2168 h 1646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98600" h="1646818">
                    <a:moveTo>
                      <a:pt x="0" y="2168"/>
                    </a:moveTo>
                    <a:cubicBezTo>
                      <a:pt x="106098" y="40005"/>
                      <a:pt x="181372" y="108002"/>
                      <a:pt x="281781" y="244262"/>
                    </a:cubicBezTo>
                    <a:cubicBezTo>
                      <a:pt x="382190" y="380523"/>
                      <a:pt x="470694" y="520355"/>
                      <a:pt x="602456" y="819731"/>
                    </a:cubicBezTo>
                    <a:cubicBezTo>
                      <a:pt x="734218" y="1119107"/>
                      <a:pt x="790838" y="1222559"/>
                      <a:pt x="881855" y="1354718"/>
                    </a:cubicBezTo>
                    <a:cubicBezTo>
                      <a:pt x="972872" y="1486878"/>
                      <a:pt x="1045765" y="1566254"/>
                      <a:pt x="1148556" y="1612688"/>
                    </a:cubicBezTo>
                    <a:cubicBezTo>
                      <a:pt x="1251347" y="1659123"/>
                      <a:pt x="1414067" y="1649862"/>
                      <a:pt x="1498600" y="1633325"/>
                    </a:cubicBezTo>
                    <a:cubicBezTo>
                      <a:pt x="1333102" y="1597739"/>
                      <a:pt x="1250479" y="1520333"/>
                      <a:pt x="1165223" y="1435681"/>
                    </a:cubicBezTo>
                    <a:cubicBezTo>
                      <a:pt x="1071692" y="1342813"/>
                      <a:pt x="1047087" y="1296907"/>
                      <a:pt x="965993" y="1147550"/>
                    </a:cubicBezTo>
                    <a:cubicBezTo>
                      <a:pt x="884899" y="998193"/>
                      <a:pt x="757369" y="691937"/>
                      <a:pt x="678656" y="539537"/>
                    </a:cubicBezTo>
                    <a:cubicBezTo>
                      <a:pt x="599943" y="387137"/>
                      <a:pt x="560916" y="337395"/>
                      <a:pt x="493712" y="233150"/>
                    </a:cubicBezTo>
                    <a:cubicBezTo>
                      <a:pt x="424127" y="145573"/>
                      <a:pt x="374385" y="71622"/>
                      <a:pt x="306387" y="37888"/>
                    </a:cubicBezTo>
                    <a:cubicBezTo>
                      <a:pt x="238389" y="4154"/>
                      <a:pt x="208229" y="-4711"/>
                      <a:pt x="0" y="216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任意多边形 38"/>
              <p:cNvSpPr/>
              <p:nvPr/>
            </p:nvSpPr>
            <p:spPr>
              <a:xfrm rot="5400000" flipV="1">
                <a:off x="5951420" y="1937163"/>
                <a:ext cx="1019095" cy="1646818"/>
              </a:xfrm>
              <a:custGeom>
                <a:avLst/>
                <a:gdLst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82"/>
                  <a:gd name="connsiteY0" fmla="*/ 23819 h 1676485"/>
                  <a:gd name="connsiteX1" fmla="*/ 247655 w 1481282"/>
                  <a:gd name="connsiteY1" fmla="*/ 207969 h 1676485"/>
                  <a:gd name="connsiteX2" fmla="*/ 577855 w 1481282"/>
                  <a:gd name="connsiteY2" fmla="*/ 785819 h 1676485"/>
                  <a:gd name="connsiteX3" fmla="*/ 920755 w 1481282"/>
                  <a:gd name="connsiteY3" fmla="*/ 1465269 h 1676485"/>
                  <a:gd name="connsiteX4" fmla="*/ 1200155 w 1481282"/>
                  <a:gd name="connsiteY4" fmla="*/ 1655769 h 1676485"/>
                  <a:gd name="connsiteX5" fmla="*/ 1479555 w 1481282"/>
                  <a:gd name="connsiteY5" fmla="*/ 1662119 h 1676485"/>
                  <a:gd name="connsiteX6" fmla="*/ 1301755 w 1481282"/>
                  <a:gd name="connsiteY6" fmla="*/ 1573219 h 1676485"/>
                  <a:gd name="connsiteX7" fmla="*/ 977905 w 1481282"/>
                  <a:gd name="connsiteY7" fmla="*/ 1204919 h 1676485"/>
                  <a:gd name="connsiteX8" fmla="*/ 685805 w 1481282"/>
                  <a:gd name="connsiteY8" fmla="*/ 563569 h 1676485"/>
                  <a:gd name="connsiteX9" fmla="*/ 463555 w 1481282"/>
                  <a:gd name="connsiteY9" fmla="*/ 220669 h 1676485"/>
                  <a:gd name="connsiteX10" fmla="*/ 254005 w 1481282"/>
                  <a:gd name="connsiteY10" fmla="*/ 23819 h 1676485"/>
                  <a:gd name="connsiteX11" fmla="*/ 5 w 1481282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81240"/>
                  <a:gd name="connsiteY0" fmla="*/ 23819 h 1676485"/>
                  <a:gd name="connsiteX1" fmla="*/ 247655 w 1481240"/>
                  <a:gd name="connsiteY1" fmla="*/ 207969 h 1676485"/>
                  <a:gd name="connsiteX2" fmla="*/ 577855 w 1481240"/>
                  <a:gd name="connsiteY2" fmla="*/ 785819 h 1676485"/>
                  <a:gd name="connsiteX3" fmla="*/ 920755 w 1481240"/>
                  <a:gd name="connsiteY3" fmla="*/ 1465269 h 1676485"/>
                  <a:gd name="connsiteX4" fmla="*/ 1200155 w 1481240"/>
                  <a:gd name="connsiteY4" fmla="*/ 1655769 h 1676485"/>
                  <a:gd name="connsiteX5" fmla="*/ 1479555 w 1481240"/>
                  <a:gd name="connsiteY5" fmla="*/ 1662119 h 1676485"/>
                  <a:gd name="connsiteX6" fmla="*/ 1301755 w 1481240"/>
                  <a:gd name="connsiteY6" fmla="*/ 1573219 h 1676485"/>
                  <a:gd name="connsiteX7" fmla="*/ 996955 w 1481240"/>
                  <a:gd name="connsiteY7" fmla="*/ 1204919 h 1676485"/>
                  <a:gd name="connsiteX8" fmla="*/ 685805 w 1481240"/>
                  <a:gd name="connsiteY8" fmla="*/ 563569 h 1676485"/>
                  <a:gd name="connsiteX9" fmla="*/ 463555 w 1481240"/>
                  <a:gd name="connsiteY9" fmla="*/ 220669 h 1676485"/>
                  <a:gd name="connsiteX10" fmla="*/ 254005 w 1481240"/>
                  <a:gd name="connsiteY10" fmla="*/ 23819 h 1676485"/>
                  <a:gd name="connsiteX11" fmla="*/ 5 w 1481240"/>
                  <a:gd name="connsiteY11" fmla="*/ 23819 h 1676485"/>
                  <a:gd name="connsiteX0" fmla="*/ 5 w 1479800"/>
                  <a:gd name="connsiteY0" fmla="*/ 23819 h 1677234"/>
                  <a:gd name="connsiteX1" fmla="*/ 247655 w 1479800"/>
                  <a:gd name="connsiteY1" fmla="*/ 207969 h 1677234"/>
                  <a:gd name="connsiteX2" fmla="*/ 577855 w 1479800"/>
                  <a:gd name="connsiteY2" fmla="*/ 785819 h 1677234"/>
                  <a:gd name="connsiteX3" fmla="*/ 920755 w 1479800"/>
                  <a:gd name="connsiteY3" fmla="*/ 1465269 h 1677234"/>
                  <a:gd name="connsiteX4" fmla="*/ 1200155 w 1479800"/>
                  <a:gd name="connsiteY4" fmla="*/ 1655769 h 1677234"/>
                  <a:gd name="connsiteX5" fmla="*/ 1479555 w 1479800"/>
                  <a:gd name="connsiteY5" fmla="*/ 1662119 h 1677234"/>
                  <a:gd name="connsiteX6" fmla="*/ 1244605 w 1479800"/>
                  <a:gd name="connsiteY6" fmla="*/ 1560519 h 1677234"/>
                  <a:gd name="connsiteX7" fmla="*/ 996955 w 1479800"/>
                  <a:gd name="connsiteY7" fmla="*/ 1204919 h 1677234"/>
                  <a:gd name="connsiteX8" fmla="*/ 685805 w 1479800"/>
                  <a:gd name="connsiteY8" fmla="*/ 563569 h 1677234"/>
                  <a:gd name="connsiteX9" fmla="*/ 463555 w 1479800"/>
                  <a:gd name="connsiteY9" fmla="*/ 220669 h 1677234"/>
                  <a:gd name="connsiteX10" fmla="*/ 254005 w 1479800"/>
                  <a:gd name="connsiteY10" fmla="*/ 23819 h 1677234"/>
                  <a:gd name="connsiteX11" fmla="*/ 5 w 1479800"/>
                  <a:gd name="connsiteY11" fmla="*/ 23819 h 1677234"/>
                  <a:gd name="connsiteX0" fmla="*/ 5 w 1480100"/>
                  <a:gd name="connsiteY0" fmla="*/ 23819 h 1678002"/>
                  <a:gd name="connsiteX1" fmla="*/ 247655 w 1480100"/>
                  <a:gd name="connsiteY1" fmla="*/ 207969 h 1678002"/>
                  <a:gd name="connsiteX2" fmla="*/ 577855 w 1480100"/>
                  <a:gd name="connsiteY2" fmla="*/ 785819 h 1678002"/>
                  <a:gd name="connsiteX3" fmla="*/ 920755 w 1480100"/>
                  <a:gd name="connsiteY3" fmla="*/ 1465269 h 1678002"/>
                  <a:gd name="connsiteX4" fmla="*/ 1200155 w 1480100"/>
                  <a:gd name="connsiteY4" fmla="*/ 1655769 h 1678002"/>
                  <a:gd name="connsiteX5" fmla="*/ 1479555 w 1480100"/>
                  <a:gd name="connsiteY5" fmla="*/ 1662119 h 1678002"/>
                  <a:gd name="connsiteX6" fmla="*/ 1263655 w 1480100"/>
                  <a:gd name="connsiteY6" fmla="*/ 1547819 h 1678002"/>
                  <a:gd name="connsiteX7" fmla="*/ 996955 w 1480100"/>
                  <a:gd name="connsiteY7" fmla="*/ 1204919 h 1678002"/>
                  <a:gd name="connsiteX8" fmla="*/ 685805 w 1480100"/>
                  <a:gd name="connsiteY8" fmla="*/ 563569 h 1678002"/>
                  <a:gd name="connsiteX9" fmla="*/ 463555 w 1480100"/>
                  <a:gd name="connsiteY9" fmla="*/ 220669 h 1678002"/>
                  <a:gd name="connsiteX10" fmla="*/ 254005 w 1480100"/>
                  <a:gd name="connsiteY10" fmla="*/ 23819 h 1678002"/>
                  <a:gd name="connsiteX11" fmla="*/ 5 w 1480100"/>
                  <a:gd name="connsiteY11" fmla="*/ 23819 h 1678002"/>
                  <a:gd name="connsiteX0" fmla="*/ 5 w 1479884"/>
                  <a:gd name="connsiteY0" fmla="*/ 23819 h 1678787"/>
                  <a:gd name="connsiteX1" fmla="*/ 247655 w 1479884"/>
                  <a:gd name="connsiteY1" fmla="*/ 207969 h 1678787"/>
                  <a:gd name="connsiteX2" fmla="*/ 577855 w 1479884"/>
                  <a:gd name="connsiteY2" fmla="*/ 785819 h 1678787"/>
                  <a:gd name="connsiteX3" fmla="*/ 920755 w 1479884"/>
                  <a:gd name="connsiteY3" fmla="*/ 1465269 h 1678787"/>
                  <a:gd name="connsiteX4" fmla="*/ 1200155 w 1479884"/>
                  <a:gd name="connsiteY4" fmla="*/ 1655769 h 1678787"/>
                  <a:gd name="connsiteX5" fmla="*/ 1479555 w 1479884"/>
                  <a:gd name="connsiteY5" fmla="*/ 1662119 h 1678787"/>
                  <a:gd name="connsiteX6" fmla="*/ 1250955 w 1479884"/>
                  <a:gd name="connsiteY6" fmla="*/ 1535119 h 1678787"/>
                  <a:gd name="connsiteX7" fmla="*/ 996955 w 1479884"/>
                  <a:gd name="connsiteY7" fmla="*/ 1204919 h 1678787"/>
                  <a:gd name="connsiteX8" fmla="*/ 685805 w 1479884"/>
                  <a:gd name="connsiteY8" fmla="*/ 563569 h 1678787"/>
                  <a:gd name="connsiteX9" fmla="*/ 463555 w 1479884"/>
                  <a:gd name="connsiteY9" fmla="*/ 220669 h 1678787"/>
                  <a:gd name="connsiteX10" fmla="*/ 254005 w 1479884"/>
                  <a:gd name="connsiteY10" fmla="*/ 23819 h 1678787"/>
                  <a:gd name="connsiteX11" fmla="*/ 5 w 1479884"/>
                  <a:gd name="connsiteY11" fmla="*/ 23819 h 1678787"/>
                  <a:gd name="connsiteX0" fmla="*/ 5 w 1479884"/>
                  <a:gd name="connsiteY0" fmla="*/ 23819 h 1679994"/>
                  <a:gd name="connsiteX1" fmla="*/ 247655 w 1479884"/>
                  <a:gd name="connsiteY1" fmla="*/ 207969 h 1679994"/>
                  <a:gd name="connsiteX2" fmla="*/ 577855 w 1479884"/>
                  <a:gd name="connsiteY2" fmla="*/ 785819 h 1679994"/>
                  <a:gd name="connsiteX3" fmla="*/ 977905 w 1479884"/>
                  <a:gd name="connsiteY3" fmla="*/ 1446219 h 1679994"/>
                  <a:gd name="connsiteX4" fmla="*/ 1200155 w 1479884"/>
                  <a:gd name="connsiteY4" fmla="*/ 1655769 h 1679994"/>
                  <a:gd name="connsiteX5" fmla="*/ 1479555 w 1479884"/>
                  <a:gd name="connsiteY5" fmla="*/ 1662119 h 1679994"/>
                  <a:gd name="connsiteX6" fmla="*/ 1250955 w 1479884"/>
                  <a:gd name="connsiteY6" fmla="*/ 1535119 h 1679994"/>
                  <a:gd name="connsiteX7" fmla="*/ 996955 w 1479884"/>
                  <a:gd name="connsiteY7" fmla="*/ 1204919 h 1679994"/>
                  <a:gd name="connsiteX8" fmla="*/ 685805 w 1479884"/>
                  <a:gd name="connsiteY8" fmla="*/ 563569 h 1679994"/>
                  <a:gd name="connsiteX9" fmla="*/ 463555 w 1479884"/>
                  <a:gd name="connsiteY9" fmla="*/ 220669 h 1679994"/>
                  <a:gd name="connsiteX10" fmla="*/ 254005 w 1479884"/>
                  <a:gd name="connsiteY10" fmla="*/ 23819 h 1679994"/>
                  <a:gd name="connsiteX11" fmla="*/ 5 w 1479884"/>
                  <a:gd name="connsiteY11" fmla="*/ 23819 h 1679994"/>
                  <a:gd name="connsiteX0" fmla="*/ 5 w 1479884"/>
                  <a:gd name="connsiteY0" fmla="*/ 23819 h 1679588"/>
                  <a:gd name="connsiteX1" fmla="*/ 247655 w 1479884"/>
                  <a:gd name="connsiteY1" fmla="*/ 207969 h 1679588"/>
                  <a:gd name="connsiteX2" fmla="*/ 577855 w 1479884"/>
                  <a:gd name="connsiteY2" fmla="*/ 785819 h 1679588"/>
                  <a:gd name="connsiteX3" fmla="*/ 927105 w 1479884"/>
                  <a:gd name="connsiteY3" fmla="*/ 1452569 h 1679588"/>
                  <a:gd name="connsiteX4" fmla="*/ 1200155 w 1479884"/>
                  <a:gd name="connsiteY4" fmla="*/ 1655769 h 1679588"/>
                  <a:gd name="connsiteX5" fmla="*/ 1479555 w 1479884"/>
                  <a:gd name="connsiteY5" fmla="*/ 1662119 h 1679588"/>
                  <a:gd name="connsiteX6" fmla="*/ 1250955 w 1479884"/>
                  <a:gd name="connsiteY6" fmla="*/ 1535119 h 1679588"/>
                  <a:gd name="connsiteX7" fmla="*/ 996955 w 1479884"/>
                  <a:gd name="connsiteY7" fmla="*/ 1204919 h 1679588"/>
                  <a:gd name="connsiteX8" fmla="*/ 685805 w 1479884"/>
                  <a:gd name="connsiteY8" fmla="*/ 563569 h 1679588"/>
                  <a:gd name="connsiteX9" fmla="*/ 463555 w 1479884"/>
                  <a:gd name="connsiteY9" fmla="*/ 220669 h 1679588"/>
                  <a:gd name="connsiteX10" fmla="*/ 254005 w 1479884"/>
                  <a:gd name="connsiteY10" fmla="*/ 23819 h 1679588"/>
                  <a:gd name="connsiteX11" fmla="*/ 5 w 1479884"/>
                  <a:gd name="connsiteY11" fmla="*/ 23819 h 1679588"/>
                  <a:gd name="connsiteX0" fmla="*/ 5 w 1479884"/>
                  <a:gd name="connsiteY0" fmla="*/ 23819 h 1679588"/>
                  <a:gd name="connsiteX1" fmla="*/ 247655 w 1479884"/>
                  <a:gd name="connsiteY1" fmla="*/ 207969 h 1679588"/>
                  <a:gd name="connsiteX2" fmla="*/ 577855 w 1479884"/>
                  <a:gd name="connsiteY2" fmla="*/ 785819 h 1679588"/>
                  <a:gd name="connsiteX3" fmla="*/ 927105 w 1479884"/>
                  <a:gd name="connsiteY3" fmla="*/ 1452569 h 1679588"/>
                  <a:gd name="connsiteX4" fmla="*/ 1200155 w 1479884"/>
                  <a:gd name="connsiteY4" fmla="*/ 1655769 h 1679588"/>
                  <a:gd name="connsiteX5" fmla="*/ 1479555 w 1479884"/>
                  <a:gd name="connsiteY5" fmla="*/ 1662119 h 1679588"/>
                  <a:gd name="connsiteX6" fmla="*/ 1250955 w 1479884"/>
                  <a:gd name="connsiteY6" fmla="*/ 1535119 h 1679588"/>
                  <a:gd name="connsiteX7" fmla="*/ 996955 w 1479884"/>
                  <a:gd name="connsiteY7" fmla="*/ 1204919 h 1679588"/>
                  <a:gd name="connsiteX8" fmla="*/ 685805 w 1479884"/>
                  <a:gd name="connsiteY8" fmla="*/ 563569 h 1679588"/>
                  <a:gd name="connsiteX9" fmla="*/ 463555 w 1479884"/>
                  <a:gd name="connsiteY9" fmla="*/ 220669 h 1679588"/>
                  <a:gd name="connsiteX10" fmla="*/ 254005 w 1479884"/>
                  <a:gd name="connsiteY10" fmla="*/ 23819 h 1679588"/>
                  <a:gd name="connsiteX11" fmla="*/ 5 w 1479884"/>
                  <a:gd name="connsiteY11" fmla="*/ 23819 h 1679588"/>
                  <a:gd name="connsiteX0" fmla="*/ 5 w 1479884"/>
                  <a:gd name="connsiteY0" fmla="*/ 23819 h 1676169"/>
                  <a:gd name="connsiteX1" fmla="*/ 247655 w 1479884"/>
                  <a:gd name="connsiteY1" fmla="*/ 207969 h 1676169"/>
                  <a:gd name="connsiteX2" fmla="*/ 577855 w 1479884"/>
                  <a:gd name="connsiteY2" fmla="*/ 785819 h 1676169"/>
                  <a:gd name="connsiteX3" fmla="*/ 927105 w 1479884"/>
                  <a:gd name="connsiteY3" fmla="*/ 1452569 h 1676169"/>
                  <a:gd name="connsiteX4" fmla="*/ 1200155 w 1479884"/>
                  <a:gd name="connsiteY4" fmla="*/ 1649419 h 1676169"/>
                  <a:gd name="connsiteX5" fmla="*/ 1479555 w 1479884"/>
                  <a:gd name="connsiteY5" fmla="*/ 1662119 h 1676169"/>
                  <a:gd name="connsiteX6" fmla="*/ 1250955 w 1479884"/>
                  <a:gd name="connsiteY6" fmla="*/ 1535119 h 1676169"/>
                  <a:gd name="connsiteX7" fmla="*/ 996955 w 1479884"/>
                  <a:gd name="connsiteY7" fmla="*/ 1204919 h 1676169"/>
                  <a:gd name="connsiteX8" fmla="*/ 685805 w 1479884"/>
                  <a:gd name="connsiteY8" fmla="*/ 563569 h 1676169"/>
                  <a:gd name="connsiteX9" fmla="*/ 463555 w 1479884"/>
                  <a:gd name="connsiteY9" fmla="*/ 220669 h 1676169"/>
                  <a:gd name="connsiteX10" fmla="*/ 254005 w 1479884"/>
                  <a:gd name="connsiteY10" fmla="*/ 23819 h 1676169"/>
                  <a:gd name="connsiteX11" fmla="*/ 5 w 1479884"/>
                  <a:gd name="connsiteY11" fmla="*/ 23819 h 1676169"/>
                  <a:gd name="connsiteX0" fmla="*/ 5 w 1479884"/>
                  <a:gd name="connsiteY0" fmla="*/ 23819 h 1680786"/>
                  <a:gd name="connsiteX1" fmla="*/ 247655 w 1479884"/>
                  <a:gd name="connsiteY1" fmla="*/ 207969 h 1680786"/>
                  <a:gd name="connsiteX2" fmla="*/ 577855 w 1479884"/>
                  <a:gd name="connsiteY2" fmla="*/ 785819 h 1680786"/>
                  <a:gd name="connsiteX3" fmla="*/ 927105 w 1479884"/>
                  <a:gd name="connsiteY3" fmla="*/ 1452569 h 1680786"/>
                  <a:gd name="connsiteX4" fmla="*/ 1200155 w 1479884"/>
                  <a:gd name="connsiteY4" fmla="*/ 1649419 h 1680786"/>
                  <a:gd name="connsiteX5" fmla="*/ 1479555 w 1479884"/>
                  <a:gd name="connsiteY5" fmla="*/ 1662119 h 1680786"/>
                  <a:gd name="connsiteX6" fmla="*/ 1250955 w 1479884"/>
                  <a:gd name="connsiteY6" fmla="*/ 1535119 h 1680786"/>
                  <a:gd name="connsiteX7" fmla="*/ 996955 w 1479884"/>
                  <a:gd name="connsiteY7" fmla="*/ 1204919 h 1680786"/>
                  <a:gd name="connsiteX8" fmla="*/ 685805 w 1479884"/>
                  <a:gd name="connsiteY8" fmla="*/ 563569 h 1680786"/>
                  <a:gd name="connsiteX9" fmla="*/ 463555 w 1479884"/>
                  <a:gd name="connsiteY9" fmla="*/ 220669 h 1680786"/>
                  <a:gd name="connsiteX10" fmla="*/ 254005 w 1479884"/>
                  <a:gd name="connsiteY10" fmla="*/ 23819 h 1680786"/>
                  <a:gd name="connsiteX11" fmla="*/ 5 w 1479884"/>
                  <a:gd name="connsiteY11" fmla="*/ 23819 h 1680786"/>
                  <a:gd name="connsiteX0" fmla="*/ 5 w 1479884"/>
                  <a:gd name="connsiteY0" fmla="*/ 23819 h 1678406"/>
                  <a:gd name="connsiteX1" fmla="*/ 247655 w 1479884"/>
                  <a:gd name="connsiteY1" fmla="*/ 207969 h 1678406"/>
                  <a:gd name="connsiteX2" fmla="*/ 577855 w 1479884"/>
                  <a:gd name="connsiteY2" fmla="*/ 785819 h 1678406"/>
                  <a:gd name="connsiteX3" fmla="*/ 927105 w 1479884"/>
                  <a:gd name="connsiteY3" fmla="*/ 1452569 h 1678406"/>
                  <a:gd name="connsiteX4" fmla="*/ 1200155 w 1479884"/>
                  <a:gd name="connsiteY4" fmla="*/ 1649419 h 1678406"/>
                  <a:gd name="connsiteX5" fmla="*/ 1479555 w 1479884"/>
                  <a:gd name="connsiteY5" fmla="*/ 1662119 h 1678406"/>
                  <a:gd name="connsiteX6" fmla="*/ 1250955 w 1479884"/>
                  <a:gd name="connsiteY6" fmla="*/ 1535119 h 1678406"/>
                  <a:gd name="connsiteX7" fmla="*/ 996955 w 1479884"/>
                  <a:gd name="connsiteY7" fmla="*/ 1204919 h 1678406"/>
                  <a:gd name="connsiteX8" fmla="*/ 685805 w 1479884"/>
                  <a:gd name="connsiteY8" fmla="*/ 563569 h 1678406"/>
                  <a:gd name="connsiteX9" fmla="*/ 463555 w 1479884"/>
                  <a:gd name="connsiteY9" fmla="*/ 220669 h 1678406"/>
                  <a:gd name="connsiteX10" fmla="*/ 254005 w 1479884"/>
                  <a:gd name="connsiteY10" fmla="*/ 23819 h 1678406"/>
                  <a:gd name="connsiteX11" fmla="*/ 5 w 1479884"/>
                  <a:gd name="connsiteY11" fmla="*/ 23819 h 1678406"/>
                  <a:gd name="connsiteX0" fmla="*/ 5 w 1479884"/>
                  <a:gd name="connsiteY0" fmla="*/ 23819 h 1684480"/>
                  <a:gd name="connsiteX1" fmla="*/ 247655 w 1479884"/>
                  <a:gd name="connsiteY1" fmla="*/ 207969 h 1684480"/>
                  <a:gd name="connsiteX2" fmla="*/ 577855 w 1479884"/>
                  <a:gd name="connsiteY2" fmla="*/ 785819 h 1684480"/>
                  <a:gd name="connsiteX3" fmla="*/ 927105 w 1479884"/>
                  <a:gd name="connsiteY3" fmla="*/ 1452569 h 1684480"/>
                  <a:gd name="connsiteX4" fmla="*/ 1200155 w 1479884"/>
                  <a:gd name="connsiteY4" fmla="*/ 1649419 h 1684480"/>
                  <a:gd name="connsiteX5" fmla="*/ 1479555 w 1479884"/>
                  <a:gd name="connsiteY5" fmla="*/ 1662119 h 1684480"/>
                  <a:gd name="connsiteX6" fmla="*/ 1250955 w 1479884"/>
                  <a:gd name="connsiteY6" fmla="*/ 1535119 h 1684480"/>
                  <a:gd name="connsiteX7" fmla="*/ 996955 w 1479884"/>
                  <a:gd name="connsiteY7" fmla="*/ 1204919 h 1684480"/>
                  <a:gd name="connsiteX8" fmla="*/ 685805 w 1479884"/>
                  <a:gd name="connsiteY8" fmla="*/ 563569 h 1684480"/>
                  <a:gd name="connsiteX9" fmla="*/ 463555 w 1479884"/>
                  <a:gd name="connsiteY9" fmla="*/ 220669 h 1684480"/>
                  <a:gd name="connsiteX10" fmla="*/ 254005 w 1479884"/>
                  <a:gd name="connsiteY10" fmla="*/ 23819 h 1684480"/>
                  <a:gd name="connsiteX11" fmla="*/ 5 w 1479884"/>
                  <a:gd name="connsiteY11" fmla="*/ 23819 h 1684480"/>
                  <a:gd name="connsiteX0" fmla="*/ 5 w 1480264"/>
                  <a:gd name="connsiteY0" fmla="*/ 23819 h 1688534"/>
                  <a:gd name="connsiteX1" fmla="*/ 247655 w 1480264"/>
                  <a:gd name="connsiteY1" fmla="*/ 207969 h 1688534"/>
                  <a:gd name="connsiteX2" fmla="*/ 577855 w 1480264"/>
                  <a:gd name="connsiteY2" fmla="*/ 785819 h 1688534"/>
                  <a:gd name="connsiteX3" fmla="*/ 927105 w 1480264"/>
                  <a:gd name="connsiteY3" fmla="*/ 1452569 h 1688534"/>
                  <a:gd name="connsiteX4" fmla="*/ 1174755 w 1480264"/>
                  <a:gd name="connsiteY4" fmla="*/ 1655769 h 1688534"/>
                  <a:gd name="connsiteX5" fmla="*/ 1479555 w 1480264"/>
                  <a:gd name="connsiteY5" fmla="*/ 1662119 h 1688534"/>
                  <a:gd name="connsiteX6" fmla="*/ 1250955 w 1480264"/>
                  <a:gd name="connsiteY6" fmla="*/ 1535119 h 1688534"/>
                  <a:gd name="connsiteX7" fmla="*/ 996955 w 1480264"/>
                  <a:gd name="connsiteY7" fmla="*/ 1204919 h 1688534"/>
                  <a:gd name="connsiteX8" fmla="*/ 685805 w 1480264"/>
                  <a:gd name="connsiteY8" fmla="*/ 563569 h 1688534"/>
                  <a:gd name="connsiteX9" fmla="*/ 463555 w 1480264"/>
                  <a:gd name="connsiteY9" fmla="*/ 220669 h 1688534"/>
                  <a:gd name="connsiteX10" fmla="*/ 254005 w 1480264"/>
                  <a:gd name="connsiteY10" fmla="*/ 23819 h 1688534"/>
                  <a:gd name="connsiteX11" fmla="*/ 5 w 1480264"/>
                  <a:gd name="connsiteY11" fmla="*/ 23819 h 1688534"/>
                  <a:gd name="connsiteX0" fmla="*/ 5 w 1480264"/>
                  <a:gd name="connsiteY0" fmla="*/ 23819 h 1683288"/>
                  <a:gd name="connsiteX1" fmla="*/ 247655 w 1480264"/>
                  <a:gd name="connsiteY1" fmla="*/ 207969 h 1683288"/>
                  <a:gd name="connsiteX2" fmla="*/ 577855 w 1480264"/>
                  <a:gd name="connsiteY2" fmla="*/ 785819 h 1683288"/>
                  <a:gd name="connsiteX3" fmla="*/ 927105 w 1480264"/>
                  <a:gd name="connsiteY3" fmla="*/ 1452569 h 1683288"/>
                  <a:gd name="connsiteX4" fmla="*/ 1174755 w 1480264"/>
                  <a:gd name="connsiteY4" fmla="*/ 1655769 h 1683288"/>
                  <a:gd name="connsiteX5" fmla="*/ 1479555 w 1480264"/>
                  <a:gd name="connsiteY5" fmla="*/ 1662119 h 1683288"/>
                  <a:gd name="connsiteX6" fmla="*/ 1250955 w 1480264"/>
                  <a:gd name="connsiteY6" fmla="*/ 1535119 h 1683288"/>
                  <a:gd name="connsiteX7" fmla="*/ 996955 w 1480264"/>
                  <a:gd name="connsiteY7" fmla="*/ 1204919 h 1683288"/>
                  <a:gd name="connsiteX8" fmla="*/ 685805 w 1480264"/>
                  <a:gd name="connsiteY8" fmla="*/ 563569 h 1683288"/>
                  <a:gd name="connsiteX9" fmla="*/ 463555 w 1480264"/>
                  <a:gd name="connsiteY9" fmla="*/ 220669 h 1683288"/>
                  <a:gd name="connsiteX10" fmla="*/ 254005 w 1480264"/>
                  <a:gd name="connsiteY10" fmla="*/ 23819 h 1683288"/>
                  <a:gd name="connsiteX11" fmla="*/ 5 w 1480264"/>
                  <a:gd name="connsiteY11" fmla="*/ 23819 h 1683288"/>
                  <a:gd name="connsiteX0" fmla="*/ 5 w 1480264"/>
                  <a:gd name="connsiteY0" fmla="*/ 23819 h 1687537"/>
                  <a:gd name="connsiteX1" fmla="*/ 247655 w 1480264"/>
                  <a:gd name="connsiteY1" fmla="*/ 207969 h 1687537"/>
                  <a:gd name="connsiteX2" fmla="*/ 577855 w 1480264"/>
                  <a:gd name="connsiteY2" fmla="*/ 785819 h 1687537"/>
                  <a:gd name="connsiteX3" fmla="*/ 927105 w 1480264"/>
                  <a:gd name="connsiteY3" fmla="*/ 1452569 h 1687537"/>
                  <a:gd name="connsiteX4" fmla="*/ 1174755 w 1480264"/>
                  <a:gd name="connsiteY4" fmla="*/ 1655769 h 1687537"/>
                  <a:gd name="connsiteX5" fmla="*/ 1479555 w 1480264"/>
                  <a:gd name="connsiteY5" fmla="*/ 1662119 h 1687537"/>
                  <a:gd name="connsiteX6" fmla="*/ 1250955 w 1480264"/>
                  <a:gd name="connsiteY6" fmla="*/ 1535119 h 1687537"/>
                  <a:gd name="connsiteX7" fmla="*/ 996955 w 1480264"/>
                  <a:gd name="connsiteY7" fmla="*/ 1204919 h 1687537"/>
                  <a:gd name="connsiteX8" fmla="*/ 685805 w 1480264"/>
                  <a:gd name="connsiteY8" fmla="*/ 563569 h 1687537"/>
                  <a:gd name="connsiteX9" fmla="*/ 463555 w 1480264"/>
                  <a:gd name="connsiteY9" fmla="*/ 220669 h 1687537"/>
                  <a:gd name="connsiteX10" fmla="*/ 254005 w 1480264"/>
                  <a:gd name="connsiteY10" fmla="*/ 23819 h 1687537"/>
                  <a:gd name="connsiteX11" fmla="*/ 5 w 1480264"/>
                  <a:gd name="connsiteY11" fmla="*/ 23819 h 1687537"/>
                  <a:gd name="connsiteX0" fmla="*/ 5 w 1480264"/>
                  <a:gd name="connsiteY0" fmla="*/ 23819 h 1687537"/>
                  <a:gd name="connsiteX1" fmla="*/ 247655 w 1480264"/>
                  <a:gd name="connsiteY1" fmla="*/ 207969 h 1687537"/>
                  <a:gd name="connsiteX2" fmla="*/ 577855 w 1480264"/>
                  <a:gd name="connsiteY2" fmla="*/ 785819 h 1687537"/>
                  <a:gd name="connsiteX3" fmla="*/ 927105 w 1480264"/>
                  <a:gd name="connsiteY3" fmla="*/ 1452569 h 1687537"/>
                  <a:gd name="connsiteX4" fmla="*/ 1174755 w 1480264"/>
                  <a:gd name="connsiteY4" fmla="*/ 1655769 h 1687537"/>
                  <a:gd name="connsiteX5" fmla="*/ 1479555 w 1480264"/>
                  <a:gd name="connsiteY5" fmla="*/ 1662119 h 1687537"/>
                  <a:gd name="connsiteX6" fmla="*/ 1250955 w 1480264"/>
                  <a:gd name="connsiteY6" fmla="*/ 1535119 h 1687537"/>
                  <a:gd name="connsiteX7" fmla="*/ 996955 w 1480264"/>
                  <a:gd name="connsiteY7" fmla="*/ 1204919 h 1687537"/>
                  <a:gd name="connsiteX8" fmla="*/ 685805 w 1480264"/>
                  <a:gd name="connsiteY8" fmla="*/ 563569 h 1687537"/>
                  <a:gd name="connsiteX9" fmla="*/ 463555 w 1480264"/>
                  <a:gd name="connsiteY9" fmla="*/ 220669 h 1687537"/>
                  <a:gd name="connsiteX10" fmla="*/ 254005 w 1480264"/>
                  <a:gd name="connsiteY10" fmla="*/ 23819 h 1687537"/>
                  <a:gd name="connsiteX11" fmla="*/ 5 w 1480264"/>
                  <a:gd name="connsiteY11" fmla="*/ 23819 h 1687537"/>
                  <a:gd name="connsiteX0" fmla="*/ 5 w 1480888"/>
                  <a:gd name="connsiteY0" fmla="*/ 23819 h 1675332"/>
                  <a:gd name="connsiteX1" fmla="*/ 247655 w 1480888"/>
                  <a:gd name="connsiteY1" fmla="*/ 207969 h 1675332"/>
                  <a:gd name="connsiteX2" fmla="*/ 577855 w 1480888"/>
                  <a:gd name="connsiteY2" fmla="*/ 785819 h 1675332"/>
                  <a:gd name="connsiteX3" fmla="*/ 927105 w 1480888"/>
                  <a:gd name="connsiteY3" fmla="*/ 1452569 h 1675332"/>
                  <a:gd name="connsiteX4" fmla="*/ 1143799 w 1480888"/>
                  <a:gd name="connsiteY4" fmla="*/ 1634338 h 1675332"/>
                  <a:gd name="connsiteX5" fmla="*/ 1479555 w 1480888"/>
                  <a:gd name="connsiteY5" fmla="*/ 1662119 h 1675332"/>
                  <a:gd name="connsiteX6" fmla="*/ 1250955 w 1480888"/>
                  <a:gd name="connsiteY6" fmla="*/ 1535119 h 1675332"/>
                  <a:gd name="connsiteX7" fmla="*/ 996955 w 1480888"/>
                  <a:gd name="connsiteY7" fmla="*/ 1204919 h 1675332"/>
                  <a:gd name="connsiteX8" fmla="*/ 685805 w 1480888"/>
                  <a:gd name="connsiteY8" fmla="*/ 563569 h 1675332"/>
                  <a:gd name="connsiteX9" fmla="*/ 463555 w 1480888"/>
                  <a:gd name="connsiteY9" fmla="*/ 220669 h 1675332"/>
                  <a:gd name="connsiteX10" fmla="*/ 254005 w 1480888"/>
                  <a:gd name="connsiteY10" fmla="*/ 23819 h 1675332"/>
                  <a:gd name="connsiteX11" fmla="*/ 5 w 1480888"/>
                  <a:gd name="connsiteY11" fmla="*/ 23819 h 1675332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898"/>
                  <a:gd name="connsiteX1" fmla="*/ 247655 w 1480888"/>
                  <a:gd name="connsiteY1" fmla="*/ 207969 h 1671898"/>
                  <a:gd name="connsiteX2" fmla="*/ 577855 w 1480888"/>
                  <a:gd name="connsiteY2" fmla="*/ 785819 h 1671898"/>
                  <a:gd name="connsiteX3" fmla="*/ 903292 w 1480888"/>
                  <a:gd name="connsiteY3" fmla="*/ 1404944 h 1671898"/>
                  <a:gd name="connsiteX4" fmla="*/ 1143799 w 1480888"/>
                  <a:gd name="connsiteY4" fmla="*/ 1634338 h 1671898"/>
                  <a:gd name="connsiteX5" fmla="*/ 1479555 w 1480888"/>
                  <a:gd name="connsiteY5" fmla="*/ 1662119 h 1671898"/>
                  <a:gd name="connsiteX6" fmla="*/ 1250955 w 1480888"/>
                  <a:gd name="connsiteY6" fmla="*/ 1535119 h 1671898"/>
                  <a:gd name="connsiteX7" fmla="*/ 996955 w 1480888"/>
                  <a:gd name="connsiteY7" fmla="*/ 1204919 h 1671898"/>
                  <a:gd name="connsiteX8" fmla="*/ 685805 w 1480888"/>
                  <a:gd name="connsiteY8" fmla="*/ 563569 h 1671898"/>
                  <a:gd name="connsiteX9" fmla="*/ 463555 w 1480888"/>
                  <a:gd name="connsiteY9" fmla="*/ 220669 h 1671898"/>
                  <a:gd name="connsiteX10" fmla="*/ 254005 w 1480888"/>
                  <a:gd name="connsiteY10" fmla="*/ 23819 h 1671898"/>
                  <a:gd name="connsiteX11" fmla="*/ 5 w 1480888"/>
                  <a:gd name="connsiteY11" fmla="*/ 23819 h 1671898"/>
                  <a:gd name="connsiteX0" fmla="*/ 5 w 1480888"/>
                  <a:gd name="connsiteY0" fmla="*/ 23819 h 1671299"/>
                  <a:gd name="connsiteX1" fmla="*/ 247655 w 1480888"/>
                  <a:gd name="connsiteY1" fmla="*/ 207969 h 1671299"/>
                  <a:gd name="connsiteX2" fmla="*/ 577855 w 1480888"/>
                  <a:gd name="connsiteY2" fmla="*/ 785819 h 1671299"/>
                  <a:gd name="connsiteX3" fmla="*/ 903292 w 1480888"/>
                  <a:gd name="connsiteY3" fmla="*/ 1404944 h 1671299"/>
                  <a:gd name="connsiteX4" fmla="*/ 1143799 w 1480888"/>
                  <a:gd name="connsiteY4" fmla="*/ 1634338 h 1671299"/>
                  <a:gd name="connsiteX5" fmla="*/ 1479555 w 1480888"/>
                  <a:gd name="connsiteY5" fmla="*/ 1662119 h 1671299"/>
                  <a:gd name="connsiteX6" fmla="*/ 1250955 w 1480888"/>
                  <a:gd name="connsiteY6" fmla="*/ 1535119 h 1671299"/>
                  <a:gd name="connsiteX7" fmla="*/ 996955 w 1480888"/>
                  <a:gd name="connsiteY7" fmla="*/ 1204919 h 1671299"/>
                  <a:gd name="connsiteX8" fmla="*/ 685805 w 1480888"/>
                  <a:gd name="connsiteY8" fmla="*/ 563569 h 1671299"/>
                  <a:gd name="connsiteX9" fmla="*/ 463555 w 1480888"/>
                  <a:gd name="connsiteY9" fmla="*/ 220669 h 1671299"/>
                  <a:gd name="connsiteX10" fmla="*/ 254005 w 1480888"/>
                  <a:gd name="connsiteY10" fmla="*/ 23819 h 1671299"/>
                  <a:gd name="connsiteX11" fmla="*/ 5 w 1480888"/>
                  <a:gd name="connsiteY11" fmla="*/ 23819 h 1671299"/>
                  <a:gd name="connsiteX0" fmla="*/ 5 w 1479555"/>
                  <a:gd name="connsiteY0" fmla="*/ 23819 h 1671299"/>
                  <a:gd name="connsiteX1" fmla="*/ 247655 w 1479555"/>
                  <a:gd name="connsiteY1" fmla="*/ 207969 h 1671299"/>
                  <a:gd name="connsiteX2" fmla="*/ 577855 w 1479555"/>
                  <a:gd name="connsiteY2" fmla="*/ 785819 h 1671299"/>
                  <a:gd name="connsiteX3" fmla="*/ 903292 w 1479555"/>
                  <a:gd name="connsiteY3" fmla="*/ 1404944 h 1671299"/>
                  <a:gd name="connsiteX4" fmla="*/ 1143799 w 1479555"/>
                  <a:gd name="connsiteY4" fmla="*/ 1634338 h 1671299"/>
                  <a:gd name="connsiteX5" fmla="*/ 1479555 w 1479555"/>
                  <a:gd name="connsiteY5" fmla="*/ 1662119 h 1671299"/>
                  <a:gd name="connsiteX6" fmla="*/ 1250955 w 1479555"/>
                  <a:gd name="connsiteY6" fmla="*/ 1535119 h 1671299"/>
                  <a:gd name="connsiteX7" fmla="*/ 996955 w 1479555"/>
                  <a:gd name="connsiteY7" fmla="*/ 1204919 h 1671299"/>
                  <a:gd name="connsiteX8" fmla="*/ 685805 w 1479555"/>
                  <a:gd name="connsiteY8" fmla="*/ 563569 h 1671299"/>
                  <a:gd name="connsiteX9" fmla="*/ 463555 w 1479555"/>
                  <a:gd name="connsiteY9" fmla="*/ 220669 h 1671299"/>
                  <a:gd name="connsiteX10" fmla="*/ 254005 w 1479555"/>
                  <a:gd name="connsiteY10" fmla="*/ 23819 h 1671299"/>
                  <a:gd name="connsiteX11" fmla="*/ 5 w 1479555"/>
                  <a:gd name="connsiteY11" fmla="*/ 23819 h 1671299"/>
                  <a:gd name="connsiteX0" fmla="*/ 5 w 1479555"/>
                  <a:gd name="connsiteY0" fmla="*/ 23819 h 1672354"/>
                  <a:gd name="connsiteX1" fmla="*/ 247655 w 1479555"/>
                  <a:gd name="connsiteY1" fmla="*/ 207969 h 1672354"/>
                  <a:gd name="connsiteX2" fmla="*/ 577855 w 1479555"/>
                  <a:gd name="connsiteY2" fmla="*/ 785819 h 1672354"/>
                  <a:gd name="connsiteX3" fmla="*/ 903292 w 1479555"/>
                  <a:gd name="connsiteY3" fmla="*/ 1404944 h 1672354"/>
                  <a:gd name="connsiteX4" fmla="*/ 1143799 w 1479555"/>
                  <a:gd name="connsiteY4" fmla="*/ 1634338 h 1672354"/>
                  <a:gd name="connsiteX5" fmla="*/ 1479555 w 1479555"/>
                  <a:gd name="connsiteY5" fmla="*/ 1662119 h 1672354"/>
                  <a:gd name="connsiteX6" fmla="*/ 1250955 w 1479555"/>
                  <a:gd name="connsiteY6" fmla="*/ 1535119 h 1672354"/>
                  <a:gd name="connsiteX7" fmla="*/ 996955 w 1479555"/>
                  <a:gd name="connsiteY7" fmla="*/ 1204919 h 1672354"/>
                  <a:gd name="connsiteX8" fmla="*/ 685805 w 1479555"/>
                  <a:gd name="connsiteY8" fmla="*/ 563569 h 1672354"/>
                  <a:gd name="connsiteX9" fmla="*/ 463555 w 1479555"/>
                  <a:gd name="connsiteY9" fmla="*/ 220669 h 1672354"/>
                  <a:gd name="connsiteX10" fmla="*/ 254005 w 1479555"/>
                  <a:gd name="connsiteY10" fmla="*/ 23819 h 1672354"/>
                  <a:gd name="connsiteX11" fmla="*/ 5 w 1479555"/>
                  <a:gd name="connsiteY11" fmla="*/ 23819 h 1672354"/>
                  <a:gd name="connsiteX0" fmla="*/ 5 w 1479555"/>
                  <a:gd name="connsiteY0" fmla="*/ 23819 h 1668138"/>
                  <a:gd name="connsiteX1" fmla="*/ 247655 w 1479555"/>
                  <a:gd name="connsiteY1" fmla="*/ 207969 h 1668138"/>
                  <a:gd name="connsiteX2" fmla="*/ 577855 w 1479555"/>
                  <a:gd name="connsiteY2" fmla="*/ 785819 h 1668138"/>
                  <a:gd name="connsiteX3" fmla="*/ 903292 w 1479555"/>
                  <a:gd name="connsiteY3" fmla="*/ 1404944 h 1668138"/>
                  <a:gd name="connsiteX4" fmla="*/ 1143799 w 1479555"/>
                  <a:gd name="connsiteY4" fmla="*/ 1634338 h 1668138"/>
                  <a:gd name="connsiteX5" fmla="*/ 1479555 w 1479555"/>
                  <a:gd name="connsiteY5" fmla="*/ 1662119 h 1668138"/>
                  <a:gd name="connsiteX6" fmla="*/ 1250955 w 1479555"/>
                  <a:gd name="connsiteY6" fmla="*/ 1535119 h 1668138"/>
                  <a:gd name="connsiteX7" fmla="*/ 996955 w 1479555"/>
                  <a:gd name="connsiteY7" fmla="*/ 1204919 h 1668138"/>
                  <a:gd name="connsiteX8" fmla="*/ 685805 w 1479555"/>
                  <a:gd name="connsiteY8" fmla="*/ 563569 h 1668138"/>
                  <a:gd name="connsiteX9" fmla="*/ 463555 w 1479555"/>
                  <a:gd name="connsiteY9" fmla="*/ 220669 h 1668138"/>
                  <a:gd name="connsiteX10" fmla="*/ 254005 w 1479555"/>
                  <a:gd name="connsiteY10" fmla="*/ 23819 h 1668138"/>
                  <a:gd name="connsiteX11" fmla="*/ 5 w 1479555"/>
                  <a:gd name="connsiteY11" fmla="*/ 23819 h 1668138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50955 w 1479555"/>
                  <a:gd name="connsiteY6" fmla="*/ 1535119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22380 w 1479555"/>
                  <a:gd name="connsiteY6" fmla="*/ 1489875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96955 w 1479555"/>
                  <a:gd name="connsiteY7" fmla="*/ 1204919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4990"/>
                  <a:gd name="connsiteX1" fmla="*/ 247655 w 1479555"/>
                  <a:gd name="connsiteY1" fmla="*/ 207969 h 1664990"/>
                  <a:gd name="connsiteX2" fmla="*/ 577855 w 1479555"/>
                  <a:gd name="connsiteY2" fmla="*/ 785819 h 1664990"/>
                  <a:gd name="connsiteX3" fmla="*/ 903292 w 1479555"/>
                  <a:gd name="connsiteY3" fmla="*/ 1404944 h 1664990"/>
                  <a:gd name="connsiteX4" fmla="*/ 1143799 w 1479555"/>
                  <a:gd name="connsiteY4" fmla="*/ 1634338 h 1664990"/>
                  <a:gd name="connsiteX5" fmla="*/ 1479555 w 1479555"/>
                  <a:gd name="connsiteY5" fmla="*/ 1662119 h 1664990"/>
                  <a:gd name="connsiteX6" fmla="*/ 1210473 w 1479555"/>
                  <a:gd name="connsiteY6" fmla="*/ 1487494 h 1664990"/>
                  <a:gd name="connsiteX7" fmla="*/ 982667 w 1479555"/>
                  <a:gd name="connsiteY7" fmla="*/ 1171582 h 1664990"/>
                  <a:gd name="connsiteX8" fmla="*/ 685805 w 1479555"/>
                  <a:gd name="connsiteY8" fmla="*/ 563569 h 1664990"/>
                  <a:gd name="connsiteX9" fmla="*/ 463555 w 1479555"/>
                  <a:gd name="connsiteY9" fmla="*/ 220669 h 1664990"/>
                  <a:gd name="connsiteX10" fmla="*/ 254005 w 1479555"/>
                  <a:gd name="connsiteY10" fmla="*/ 23819 h 1664990"/>
                  <a:gd name="connsiteX11" fmla="*/ 5 w 1479555"/>
                  <a:gd name="connsiteY11" fmla="*/ 23819 h 1664990"/>
                  <a:gd name="connsiteX0" fmla="*/ 5 w 1479555"/>
                  <a:gd name="connsiteY0" fmla="*/ 23819 h 1667008"/>
                  <a:gd name="connsiteX1" fmla="*/ 247655 w 1479555"/>
                  <a:gd name="connsiteY1" fmla="*/ 207969 h 1667008"/>
                  <a:gd name="connsiteX2" fmla="*/ 577855 w 1479555"/>
                  <a:gd name="connsiteY2" fmla="*/ 785819 h 1667008"/>
                  <a:gd name="connsiteX3" fmla="*/ 889004 w 1479555"/>
                  <a:gd name="connsiteY3" fmla="*/ 1378750 h 1667008"/>
                  <a:gd name="connsiteX4" fmla="*/ 1143799 w 1479555"/>
                  <a:gd name="connsiteY4" fmla="*/ 1634338 h 1667008"/>
                  <a:gd name="connsiteX5" fmla="*/ 1479555 w 1479555"/>
                  <a:gd name="connsiteY5" fmla="*/ 1662119 h 1667008"/>
                  <a:gd name="connsiteX6" fmla="*/ 1210473 w 1479555"/>
                  <a:gd name="connsiteY6" fmla="*/ 1487494 h 1667008"/>
                  <a:gd name="connsiteX7" fmla="*/ 982667 w 1479555"/>
                  <a:gd name="connsiteY7" fmla="*/ 1171582 h 1667008"/>
                  <a:gd name="connsiteX8" fmla="*/ 685805 w 1479555"/>
                  <a:gd name="connsiteY8" fmla="*/ 563569 h 1667008"/>
                  <a:gd name="connsiteX9" fmla="*/ 463555 w 1479555"/>
                  <a:gd name="connsiteY9" fmla="*/ 220669 h 1667008"/>
                  <a:gd name="connsiteX10" fmla="*/ 254005 w 1479555"/>
                  <a:gd name="connsiteY10" fmla="*/ 23819 h 1667008"/>
                  <a:gd name="connsiteX11" fmla="*/ 5 w 1479555"/>
                  <a:gd name="connsiteY11" fmla="*/ 23819 h 1667008"/>
                  <a:gd name="connsiteX0" fmla="*/ 5 w 1479555"/>
                  <a:gd name="connsiteY0" fmla="*/ 23819 h 1668039"/>
                  <a:gd name="connsiteX1" fmla="*/ 247655 w 1479555"/>
                  <a:gd name="connsiteY1" fmla="*/ 207969 h 1668039"/>
                  <a:gd name="connsiteX2" fmla="*/ 577855 w 1479555"/>
                  <a:gd name="connsiteY2" fmla="*/ 785819 h 1668039"/>
                  <a:gd name="connsiteX3" fmla="*/ 889004 w 1479555"/>
                  <a:gd name="connsiteY3" fmla="*/ 1378750 h 1668039"/>
                  <a:gd name="connsiteX4" fmla="*/ 1155705 w 1479555"/>
                  <a:gd name="connsiteY4" fmla="*/ 1636720 h 1668039"/>
                  <a:gd name="connsiteX5" fmla="*/ 1479555 w 1479555"/>
                  <a:gd name="connsiteY5" fmla="*/ 1662119 h 1668039"/>
                  <a:gd name="connsiteX6" fmla="*/ 1210473 w 1479555"/>
                  <a:gd name="connsiteY6" fmla="*/ 1487494 h 1668039"/>
                  <a:gd name="connsiteX7" fmla="*/ 982667 w 1479555"/>
                  <a:gd name="connsiteY7" fmla="*/ 1171582 h 1668039"/>
                  <a:gd name="connsiteX8" fmla="*/ 685805 w 1479555"/>
                  <a:gd name="connsiteY8" fmla="*/ 563569 h 1668039"/>
                  <a:gd name="connsiteX9" fmla="*/ 463555 w 1479555"/>
                  <a:gd name="connsiteY9" fmla="*/ 220669 h 1668039"/>
                  <a:gd name="connsiteX10" fmla="*/ 254005 w 1479555"/>
                  <a:gd name="connsiteY10" fmla="*/ 23819 h 1668039"/>
                  <a:gd name="connsiteX11" fmla="*/ 5 w 1479555"/>
                  <a:gd name="connsiteY11" fmla="*/ 23819 h 1668039"/>
                  <a:gd name="connsiteX0" fmla="*/ 5 w 1479555"/>
                  <a:gd name="connsiteY0" fmla="*/ 23819 h 1668039"/>
                  <a:gd name="connsiteX1" fmla="*/ 247655 w 1479555"/>
                  <a:gd name="connsiteY1" fmla="*/ 207969 h 1668039"/>
                  <a:gd name="connsiteX2" fmla="*/ 577855 w 1479555"/>
                  <a:gd name="connsiteY2" fmla="*/ 785819 h 1668039"/>
                  <a:gd name="connsiteX3" fmla="*/ 889004 w 1479555"/>
                  <a:gd name="connsiteY3" fmla="*/ 1378750 h 1668039"/>
                  <a:gd name="connsiteX4" fmla="*/ 1155705 w 1479555"/>
                  <a:gd name="connsiteY4" fmla="*/ 1636720 h 1668039"/>
                  <a:gd name="connsiteX5" fmla="*/ 1479555 w 1479555"/>
                  <a:gd name="connsiteY5" fmla="*/ 1662119 h 1668039"/>
                  <a:gd name="connsiteX6" fmla="*/ 1210473 w 1479555"/>
                  <a:gd name="connsiteY6" fmla="*/ 1487494 h 1668039"/>
                  <a:gd name="connsiteX7" fmla="*/ 982667 w 1479555"/>
                  <a:gd name="connsiteY7" fmla="*/ 1171582 h 1668039"/>
                  <a:gd name="connsiteX8" fmla="*/ 685805 w 1479555"/>
                  <a:gd name="connsiteY8" fmla="*/ 563569 h 1668039"/>
                  <a:gd name="connsiteX9" fmla="*/ 463555 w 1479555"/>
                  <a:gd name="connsiteY9" fmla="*/ 220669 h 1668039"/>
                  <a:gd name="connsiteX10" fmla="*/ 254005 w 1479555"/>
                  <a:gd name="connsiteY10" fmla="*/ 23819 h 1668039"/>
                  <a:gd name="connsiteX11" fmla="*/ 5 w 1479555"/>
                  <a:gd name="connsiteY11" fmla="*/ 23819 h 1668039"/>
                  <a:gd name="connsiteX0" fmla="*/ 5 w 1479555"/>
                  <a:gd name="connsiteY0" fmla="*/ 22951 h 1667171"/>
                  <a:gd name="connsiteX1" fmla="*/ 247655 w 1479555"/>
                  <a:gd name="connsiteY1" fmla="*/ 207101 h 1667171"/>
                  <a:gd name="connsiteX2" fmla="*/ 577855 w 1479555"/>
                  <a:gd name="connsiteY2" fmla="*/ 784951 h 1667171"/>
                  <a:gd name="connsiteX3" fmla="*/ 889004 w 1479555"/>
                  <a:gd name="connsiteY3" fmla="*/ 1377882 h 1667171"/>
                  <a:gd name="connsiteX4" fmla="*/ 1155705 w 1479555"/>
                  <a:gd name="connsiteY4" fmla="*/ 1635852 h 1667171"/>
                  <a:gd name="connsiteX5" fmla="*/ 1479555 w 1479555"/>
                  <a:gd name="connsiteY5" fmla="*/ 1661251 h 1667171"/>
                  <a:gd name="connsiteX6" fmla="*/ 1210473 w 1479555"/>
                  <a:gd name="connsiteY6" fmla="*/ 1486626 h 1667171"/>
                  <a:gd name="connsiteX7" fmla="*/ 982667 w 1479555"/>
                  <a:gd name="connsiteY7" fmla="*/ 1170714 h 1667171"/>
                  <a:gd name="connsiteX8" fmla="*/ 685805 w 1479555"/>
                  <a:gd name="connsiteY8" fmla="*/ 562701 h 1667171"/>
                  <a:gd name="connsiteX9" fmla="*/ 463555 w 1479555"/>
                  <a:gd name="connsiteY9" fmla="*/ 219801 h 1667171"/>
                  <a:gd name="connsiteX10" fmla="*/ 254005 w 1479555"/>
                  <a:gd name="connsiteY10" fmla="*/ 22951 h 1667171"/>
                  <a:gd name="connsiteX11" fmla="*/ 5 w 1479555"/>
                  <a:gd name="connsiteY11" fmla="*/ 22951 h 1667171"/>
                  <a:gd name="connsiteX0" fmla="*/ 5 w 1479555"/>
                  <a:gd name="connsiteY0" fmla="*/ 15634 h 1659854"/>
                  <a:gd name="connsiteX1" fmla="*/ 247655 w 1479555"/>
                  <a:gd name="connsiteY1" fmla="*/ 199784 h 1659854"/>
                  <a:gd name="connsiteX2" fmla="*/ 577855 w 1479555"/>
                  <a:gd name="connsiteY2" fmla="*/ 777634 h 1659854"/>
                  <a:gd name="connsiteX3" fmla="*/ 889004 w 1479555"/>
                  <a:gd name="connsiteY3" fmla="*/ 1370565 h 1659854"/>
                  <a:gd name="connsiteX4" fmla="*/ 1155705 w 1479555"/>
                  <a:gd name="connsiteY4" fmla="*/ 1628535 h 1659854"/>
                  <a:gd name="connsiteX5" fmla="*/ 1479555 w 1479555"/>
                  <a:gd name="connsiteY5" fmla="*/ 1653934 h 1659854"/>
                  <a:gd name="connsiteX6" fmla="*/ 1210473 w 1479555"/>
                  <a:gd name="connsiteY6" fmla="*/ 1479309 h 1659854"/>
                  <a:gd name="connsiteX7" fmla="*/ 982667 w 1479555"/>
                  <a:gd name="connsiteY7" fmla="*/ 1163397 h 1659854"/>
                  <a:gd name="connsiteX8" fmla="*/ 685805 w 1479555"/>
                  <a:gd name="connsiteY8" fmla="*/ 555384 h 1659854"/>
                  <a:gd name="connsiteX9" fmla="*/ 463555 w 1479555"/>
                  <a:gd name="connsiteY9" fmla="*/ 212484 h 1659854"/>
                  <a:gd name="connsiteX10" fmla="*/ 254005 w 1479555"/>
                  <a:gd name="connsiteY10" fmla="*/ 15634 h 1659854"/>
                  <a:gd name="connsiteX11" fmla="*/ 5 w 1479555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15634 h 1659854"/>
                  <a:gd name="connsiteX1" fmla="*/ 247650 w 1479550"/>
                  <a:gd name="connsiteY1" fmla="*/ 199784 h 1659854"/>
                  <a:gd name="connsiteX2" fmla="*/ 577850 w 1479550"/>
                  <a:gd name="connsiteY2" fmla="*/ 777634 h 1659854"/>
                  <a:gd name="connsiteX3" fmla="*/ 888999 w 1479550"/>
                  <a:gd name="connsiteY3" fmla="*/ 1370565 h 1659854"/>
                  <a:gd name="connsiteX4" fmla="*/ 1155700 w 1479550"/>
                  <a:gd name="connsiteY4" fmla="*/ 1628535 h 1659854"/>
                  <a:gd name="connsiteX5" fmla="*/ 1479550 w 1479550"/>
                  <a:gd name="connsiteY5" fmla="*/ 1653934 h 1659854"/>
                  <a:gd name="connsiteX6" fmla="*/ 1210468 w 1479550"/>
                  <a:gd name="connsiteY6" fmla="*/ 1479309 h 1659854"/>
                  <a:gd name="connsiteX7" fmla="*/ 982662 w 1479550"/>
                  <a:gd name="connsiteY7" fmla="*/ 1163397 h 1659854"/>
                  <a:gd name="connsiteX8" fmla="*/ 685800 w 1479550"/>
                  <a:gd name="connsiteY8" fmla="*/ 555384 h 1659854"/>
                  <a:gd name="connsiteX9" fmla="*/ 463550 w 1479550"/>
                  <a:gd name="connsiteY9" fmla="*/ 212484 h 1659854"/>
                  <a:gd name="connsiteX10" fmla="*/ 254000 w 1479550"/>
                  <a:gd name="connsiteY10" fmla="*/ 15634 h 1659854"/>
                  <a:gd name="connsiteX11" fmla="*/ 0 w 1479550"/>
                  <a:gd name="connsiteY11" fmla="*/ 15634 h 1659854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77850 w 1479550"/>
                  <a:gd name="connsiteY2" fmla="*/ 767721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5721 h 1649941"/>
                  <a:gd name="connsiteX1" fmla="*/ 247650 w 1479550"/>
                  <a:gd name="connsiteY1" fmla="*/ 189871 h 1649941"/>
                  <a:gd name="connsiteX2" fmla="*/ 587375 w 1479550"/>
                  <a:gd name="connsiteY2" fmla="*/ 765340 h 1649941"/>
                  <a:gd name="connsiteX3" fmla="*/ 888999 w 1479550"/>
                  <a:gd name="connsiteY3" fmla="*/ 1360652 h 1649941"/>
                  <a:gd name="connsiteX4" fmla="*/ 1155700 w 1479550"/>
                  <a:gd name="connsiteY4" fmla="*/ 1618622 h 1649941"/>
                  <a:gd name="connsiteX5" fmla="*/ 1479550 w 1479550"/>
                  <a:gd name="connsiteY5" fmla="*/ 1644021 h 1649941"/>
                  <a:gd name="connsiteX6" fmla="*/ 1210468 w 1479550"/>
                  <a:gd name="connsiteY6" fmla="*/ 1469396 h 1649941"/>
                  <a:gd name="connsiteX7" fmla="*/ 982662 w 1479550"/>
                  <a:gd name="connsiteY7" fmla="*/ 1153484 h 1649941"/>
                  <a:gd name="connsiteX8" fmla="*/ 685800 w 1479550"/>
                  <a:gd name="connsiteY8" fmla="*/ 545471 h 1649941"/>
                  <a:gd name="connsiteX9" fmla="*/ 463550 w 1479550"/>
                  <a:gd name="connsiteY9" fmla="*/ 202571 h 1649941"/>
                  <a:gd name="connsiteX10" fmla="*/ 268287 w 1479550"/>
                  <a:gd name="connsiteY10" fmla="*/ 22390 h 1649941"/>
                  <a:gd name="connsiteX11" fmla="*/ 0 w 1479550"/>
                  <a:gd name="connsiteY11" fmla="*/ 5721 h 1649941"/>
                  <a:gd name="connsiteX0" fmla="*/ 0 w 1479550"/>
                  <a:gd name="connsiteY0" fmla="*/ 1690 h 1645910"/>
                  <a:gd name="connsiteX1" fmla="*/ 247650 w 1479550"/>
                  <a:gd name="connsiteY1" fmla="*/ 185840 h 1645910"/>
                  <a:gd name="connsiteX2" fmla="*/ 587375 w 1479550"/>
                  <a:gd name="connsiteY2" fmla="*/ 761309 h 1645910"/>
                  <a:gd name="connsiteX3" fmla="*/ 888999 w 1479550"/>
                  <a:gd name="connsiteY3" fmla="*/ 1356621 h 1645910"/>
                  <a:gd name="connsiteX4" fmla="*/ 1155700 w 1479550"/>
                  <a:gd name="connsiteY4" fmla="*/ 1614591 h 1645910"/>
                  <a:gd name="connsiteX5" fmla="*/ 1479550 w 1479550"/>
                  <a:gd name="connsiteY5" fmla="*/ 1639990 h 1645910"/>
                  <a:gd name="connsiteX6" fmla="*/ 1210468 w 1479550"/>
                  <a:gd name="connsiteY6" fmla="*/ 1465365 h 1645910"/>
                  <a:gd name="connsiteX7" fmla="*/ 982662 w 1479550"/>
                  <a:gd name="connsiteY7" fmla="*/ 1149453 h 1645910"/>
                  <a:gd name="connsiteX8" fmla="*/ 685800 w 1479550"/>
                  <a:gd name="connsiteY8" fmla="*/ 541440 h 1645910"/>
                  <a:gd name="connsiteX9" fmla="*/ 463550 w 1479550"/>
                  <a:gd name="connsiteY9" fmla="*/ 198540 h 1645910"/>
                  <a:gd name="connsiteX10" fmla="*/ 294481 w 1479550"/>
                  <a:gd name="connsiteY10" fmla="*/ 32647 h 1645910"/>
                  <a:gd name="connsiteX11" fmla="*/ 0 w 1479550"/>
                  <a:gd name="connsiteY11" fmla="*/ 1690 h 1645910"/>
                  <a:gd name="connsiteX0" fmla="*/ 0 w 1479550"/>
                  <a:gd name="connsiteY0" fmla="*/ 2861 h 1647081"/>
                  <a:gd name="connsiteX1" fmla="*/ 247650 w 1479550"/>
                  <a:gd name="connsiteY1" fmla="*/ 187011 h 1647081"/>
                  <a:gd name="connsiteX2" fmla="*/ 587375 w 1479550"/>
                  <a:gd name="connsiteY2" fmla="*/ 762480 h 1647081"/>
                  <a:gd name="connsiteX3" fmla="*/ 888999 w 1479550"/>
                  <a:gd name="connsiteY3" fmla="*/ 1357792 h 1647081"/>
                  <a:gd name="connsiteX4" fmla="*/ 1155700 w 1479550"/>
                  <a:gd name="connsiteY4" fmla="*/ 1615762 h 1647081"/>
                  <a:gd name="connsiteX5" fmla="*/ 1479550 w 1479550"/>
                  <a:gd name="connsiteY5" fmla="*/ 1641161 h 1647081"/>
                  <a:gd name="connsiteX6" fmla="*/ 1210468 w 1479550"/>
                  <a:gd name="connsiteY6" fmla="*/ 1466536 h 1647081"/>
                  <a:gd name="connsiteX7" fmla="*/ 982662 w 1479550"/>
                  <a:gd name="connsiteY7" fmla="*/ 1150624 h 1647081"/>
                  <a:gd name="connsiteX8" fmla="*/ 685800 w 1479550"/>
                  <a:gd name="connsiteY8" fmla="*/ 542611 h 1647081"/>
                  <a:gd name="connsiteX9" fmla="*/ 463550 w 1479550"/>
                  <a:gd name="connsiteY9" fmla="*/ 199711 h 1647081"/>
                  <a:gd name="connsiteX10" fmla="*/ 294481 w 1479550"/>
                  <a:gd name="connsiteY10" fmla="*/ 33818 h 1647081"/>
                  <a:gd name="connsiteX11" fmla="*/ 0 w 1479550"/>
                  <a:gd name="connsiteY11" fmla="*/ 2861 h 1647081"/>
                  <a:gd name="connsiteX0" fmla="*/ 0 w 1472406"/>
                  <a:gd name="connsiteY0" fmla="*/ 1995 h 1643834"/>
                  <a:gd name="connsiteX1" fmla="*/ 240506 w 1472406"/>
                  <a:gd name="connsiteY1" fmla="*/ 183764 h 1643834"/>
                  <a:gd name="connsiteX2" fmla="*/ 580231 w 1472406"/>
                  <a:gd name="connsiteY2" fmla="*/ 759233 h 1643834"/>
                  <a:gd name="connsiteX3" fmla="*/ 881855 w 1472406"/>
                  <a:gd name="connsiteY3" fmla="*/ 1354545 h 1643834"/>
                  <a:gd name="connsiteX4" fmla="*/ 1148556 w 1472406"/>
                  <a:gd name="connsiteY4" fmla="*/ 1612515 h 1643834"/>
                  <a:gd name="connsiteX5" fmla="*/ 1472406 w 1472406"/>
                  <a:gd name="connsiteY5" fmla="*/ 1637914 h 1643834"/>
                  <a:gd name="connsiteX6" fmla="*/ 1203324 w 1472406"/>
                  <a:gd name="connsiteY6" fmla="*/ 1463289 h 1643834"/>
                  <a:gd name="connsiteX7" fmla="*/ 975518 w 1472406"/>
                  <a:gd name="connsiteY7" fmla="*/ 1147377 h 1643834"/>
                  <a:gd name="connsiteX8" fmla="*/ 678656 w 1472406"/>
                  <a:gd name="connsiteY8" fmla="*/ 539364 h 1643834"/>
                  <a:gd name="connsiteX9" fmla="*/ 456406 w 1472406"/>
                  <a:gd name="connsiteY9" fmla="*/ 196464 h 1643834"/>
                  <a:gd name="connsiteX10" fmla="*/ 287337 w 1472406"/>
                  <a:gd name="connsiteY10" fmla="*/ 30571 h 1643834"/>
                  <a:gd name="connsiteX11" fmla="*/ 0 w 1472406"/>
                  <a:gd name="connsiteY11" fmla="*/ 1995 h 1643834"/>
                  <a:gd name="connsiteX0" fmla="*/ 0 w 1472406"/>
                  <a:gd name="connsiteY0" fmla="*/ 4054 h 1645893"/>
                  <a:gd name="connsiteX1" fmla="*/ 240506 w 1472406"/>
                  <a:gd name="connsiteY1" fmla="*/ 185823 h 1645893"/>
                  <a:gd name="connsiteX2" fmla="*/ 580231 w 1472406"/>
                  <a:gd name="connsiteY2" fmla="*/ 761292 h 1645893"/>
                  <a:gd name="connsiteX3" fmla="*/ 881855 w 1472406"/>
                  <a:gd name="connsiteY3" fmla="*/ 1356604 h 1645893"/>
                  <a:gd name="connsiteX4" fmla="*/ 1148556 w 1472406"/>
                  <a:gd name="connsiteY4" fmla="*/ 1614574 h 1645893"/>
                  <a:gd name="connsiteX5" fmla="*/ 1472406 w 1472406"/>
                  <a:gd name="connsiteY5" fmla="*/ 1639973 h 1645893"/>
                  <a:gd name="connsiteX6" fmla="*/ 1203324 w 1472406"/>
                  <a:gd name="connsiteY6" fmla="*/ 1465348 h 1645893"/>
                  <a:gd name="connsiteX7" fmla="*/ 975518 w 1472406"/>
                  <a:gd name="connsiteY7" fmla="*/ 1149436 h 1645893"/>
                  <a:gd name="connsiteX8" fmla="*/ 678656 w 1472406"/>
                  <a:gd name="connsiteY8" fmla="*/ 541423 h 1645893"/>
                  <a:gd name="connsiteX9" fmla="*/ 456406 w 1472406"/>
                  <a:gd name="connsiteY9" fmla="*/ 198523 h 1645893"/>
                  <a:gd name="connsiteX10" fmla="*/ 287337 w 1472406"/>
                  <a:gd name="connsiteY10" fmla="*/ 32630 h 1645893"/>
                  <a:gd name="connsiteX11" fmla="*/ 0 w 1472406"/>
                  <a:gd name="connsiteY11" fmla="*/ 4054 h 1645893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87337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87337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020 h 1644859"/>
                  <a:gd name="connsiteX1" fmla="*/ 240506 w 1472406"/>
                  <a:gd name="connsiteY1" fmla="*/ 184789 h 1644859"/>
                  <a:gd name="connsiteX2" fmla="*/ 580231 w 1472406"/>
                  <a:gd name="connsiteY2" fmla="*/ 760258 h 1644859"/>
                  <a:gd name="connsiteX3" fmla="*/ 881855 w 1472406"/>
                  <a:gd name="connsiteY3" fmla="*/ 1355570 h 1644859"/>
                  <a:gd name="connsiteX4" fmla="*/ 1148556 w 1472406"/>
                  <a:gd name="connsiteY4" fmla="*/ 1613540 h 1644859"/>
                  <a:gd name="connsiteX5" fmla="*/ 1472406 w 1472406"/>
                  <a:gd name="connsiteY5" fmla="*/ 1638939 h 1644859"/>
                  <a:gd name="connsiteX6" fmla="*/ 1203324 w 1472406"/>
                  <a:gd name="connsiteY6" fmla="*/ 1464314 h 1644859"/>
                  <a:gd name="connsiteX7" fmla="*/ 975518 w 1472406"/>
                  <a:gd name="connsiteY7" fmla="*/ 1148402 h 1644859"/>
                  <a:gd name="connsiteX8" fmla="*/ 678656 w 1472406"/>
                  <a:gd name="connsiteY8" fmla="*/ 540389 h 1644859"/>
                  <a:gd name="connsiteX9" fmla="*/ 456406 w 1472406"/>
                  <a:gd name="connsiteY9" fmla="*/ 197489 h 1644859"/>
                  <a:gd name="connsiteX10" fmla="*/ 294481 w 1472406"/>
                  <a:gd name="connsiteY10" fmla="*/ 31596 h 1644859"/>
                  <a:gd name="connsiteX11" fmla="*/ 0 w 1472406"/>
                  <a:gd name="connsiteY11" fmla="*/ 3020 h 1644859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40506 w 1472406"/>
                  <a:gd name="connsiteY1" fmla="*/ 185683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6115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8020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580231 w 1472406"/>
                  <a:gd name="connsiteY2" fmla="*/ 780202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7551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56468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5208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3914 h 1645753"/>
                  <a:gd name="connsiteX1" fmla="*/ 281781 w 1472406"/>
                  <a:gd name="connsiteY1" fmla="*/ 246008 h 1645753"/>
                  <a:gd name="connsiteX2" fmla="*/ 602456 w 1472406"/>
                  <a:gd name="connsiteY2" fmla="*/ 821477 h 1645753"/>
                  <a:gd name="connsiteX3" fmla="*/ 881855 w 1472406"/>
                  <a:gd name="connsiteY3" fmla="*/ 1356464 h 1645753"/>
                  <a:gd name="connsiteX4" fmla="*/ 1148556 w 1472406"/>
                  <a:gd name="connsiteY4" fmla="*/ 1614434 h 1645753"/>
                  <a:gd name="connsiteX5" fmla="*/ 1472406 w 1472406"/>
                  <a:gd name="connsiteY5" fmla="*/ 1639833 h 1645753"/>
                  <a:gd name="connsiteX6" fmla="*/ 1203324 w 1472406"/>
                  <a:gd name="connsiteY6" fmla="*/ 1468383 h 1645753"/>
                  <a:gd name="connsiteX7" fmla="*/ 965993 w 1472406"/>
                  <a:gd name="connsiteY7" fmla="*/ 1149296 h 1645753"/>
                  <a:gd name="connsiteX8" fmla="*/ 678656 w 1472406"/>
                  <a:gd name="connsiteY8" fmla="*/ 541283 h 1645753"/>
                  <a:gd name="connsiteX9" fmla="*/ 456406 w 1472406"/>
                  <a:gd name="connsiteY9" fmla="*/ 198383 h 1645753"/>
                  <a:gd name="connsiteX10" fmla="*/ 294481 w 1472406"/>
                  <a:gd name="connsiteY10" fmla="*/ 32490 h 1645753"/>
                  <a:gd name="connsiteX11" fmla="*/ 0 w 1472406"/>
                  <a:gd name="connsiteY11" fmla="*/ 3914 h 1645753"/>
                  <a:gd name="connsiteX0" fmla="*/ 0 w 1472406"/>
                  <a:gd name="connsiteY0" fmla="*/ 2853 h 1644692"/>
                  <a:gd name="connsiteX1" fmla="*/ 281781 w 1472406"/>
                  <a:gd name="connsiteY1" fmla="*/ 244947 h 1644692"/>
                  <a:gd name="connsiteX2" fmla="*/ 602456 w 1472406"/>
                  <a:gd name="connsiteY2" fmla="*/ 820416 h 1644692"/>
                  <a:gd name="connsiteX3" fmla="*/ 881855 w 1472406"/>
                  <a:gd name="connsiteY3" fmla="*/ 1355403 h 1644692"/>
                  <a:gd name="connsiteX4" fmla="*/ 1148556 w 1472406"/>
                  <a:gd name="connsiteY4" fmla="*/ 1613373 h 1644692"/>
                  <a:gd name="connsiteX5" fmla="*/ 1472406 w 1472406"/>
                  <a:gd name="connsiteY5" fmla="*/ 1638772 h 1644692"/>
                  <a:gd name="connsiteX6" fmla="*/ 1203324 w 1472406"/>
                  <a:gd name="connsiteY6" fmla="*/ 1467322 h 1644692"/>
                  <a:gd name="connsiteX7" fmla="*/ 965993 w 1472406"/>
                  <a:gd name="connsiteY7" fmla="*/ 1148235 h 1644692"/>
                  <a:gd name="connsiteX8" fmla="*/ 678656 w 1472406"/>
                  <a:gd name="connsiteY8" fmla="*/ 540222 h 1644692"/>
                  <a:gd name="connsiteX9" fmla="*/ 462756 w 1472406"/>
                  <a:gd name="connsiteY9" fmla="*/ 190972 h 1644692"/>
                  <a:gd name="connsiteX10" fmla="*/ 294481 w 1472406"/>
                  <a:gd name="connsiteY10" fmla="*/ 31429 h 1644692"/>
                  <a:gd name="connsiteX11" fmla="*/ 0 w 1472406"/>
                  <a:gd name="connsiteY11" fmla="*/ 2853 h 1644692"/>
                  <a:gd name="connsiteX0" fmla="*/ 0 w 1472406"/>
                  <a:gd name="connsiteY0" fmla="*/ 5607 h 1647446"/>
                  <a:gd name="connsiteX1" fmla="*/ 281781 w 1472406"/>
                  <a:gd name="connsiteY1" fmla="*/ 247701 h 1647446"/>
                  <a:gd name="connsiteX2" fmla="*/ 602456 w 1472406"/>
                  <a:gd name="connsiteY2" fmla="*/ 823170 h 1647446"/>
                  <a:gd name="connsiteX3" fmla="*/ 881855 w 1472406"/>
                  <a:gd name="connsiteY3" fmla="*/ 1358157 h 1647446"/>
                  <a:gd name="connsiteX4" fmla="*/ 1148556 w 1472406"/>
                  <a:gd name="connsiteY4" fmla="*/ 1616127 h 1647446"/>
                  <a:gd name="connsiteX5" fmla="*/ 1472406 w 1472406"/>
                  <a:gd name="connsiteY5" fmla="*/ 1641526 h 1647446"/>
                  <a:gd name="connsiteX6" fmla="*/ 1203324 w 1472406"/>
                  <a:gd name="connsiteY6" fmla="*/ 1470076 h 1647446"/>
                  <a:gd name="connsiteX7" fmla="*/ 965993 w 1472406"/>
                  <a:gd name="connsiteY7" fmla="*/ 1150989 h 1647446"/>
                  <a:gd name="connsiteX8" fmla="*/ 678656 w 1472406"/>
                  <a:gd name="connsiteY8" fmla="*/ 542976 h 1647446"/>
                  <a:gd name="connsiteX9" fmla="*/ 462756 w 1472406"/>
                  <a:gd name="connsiteY9" fmla="*/ 193726 h 1647446"/>
                  <a:gd name="connsiteX10" fmla="*/ 294481 w 1472406"/>
                  <a:gd name="connsiteY10" fmla="*/ 34183 h 1647446"/>
                  <a:gd name="connsiteX11" fmla="*/ 0 w 1472406"/>
                  <a:gd name="connsiteY11" fmla="*/ 5607 h 1647446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2418 h 1644257"/>
                  <a:gd name="connsiteX1" fmla="*/ 281781 w 1472406"/>
                  <a:gd name="connsiteY1" fmla="*/ 244512 h 1644257"/>
                  <a:gd name="connsiteX2" fmla="*/ 602456 w 1472406"/>
                  <a:gd name="connsiteY2" fmla="*/ 819981 h 1644257"/>
                  <a:gd name="connsiteX3" fmla="*/ 881855 w 1472406"/>
                  <a:gd name="connsiteY3" fmla="*/ 1354968 h 1644257"/>
                  <a:gd name="connsiteX4" fmla="*/ 1148556 w 1472406"/>
                  <a:gd name="connsiteY4" fmla="*/ 1612938 h 1644257"/>
                  <a:gd name="connsiteX5" fmla="*/ 1472406 w 1472406"/>
                  <a:gd name="connsiteY5" fmla="*/ 1638337 h 1644257"/>
                  <a:gd name="connsiteX6" fmla="*/ 1203324 w 1472406"/>
                  <a:gd name="connsiteY6" fmla="*/ 1466887 h 1644257"/>
                  <a:gd name="connsiteX7" fmla="*/ 965993 w 1472406"/>
                  <a:gd name="connsiteY7" fmla="*/ 1147800 h 1644257"/>
                  <a:gd name="connsiteX8" fmla="*/ 678656 w 1472406"/>
                  <a:gd name="connsiteY8" fmla="*/ 539787 h 1644257"/>
                  <a:gd name="connsiteX9" fmla="*/ 462756 w 1472406"/>
                  <a:gd name="connsiteY9" fmla="*/ 190537 h 1644257"/>
                  <a:gd name="connsiteX10" fmla="*/ 294481 w 1472406"/>
                  <a:gd name="connsiteY10" fmla="*/ 30994 h 1644257"/>
                  <a:gd name="connsiteX11" fmla="*/ 0 w 1472406"/>
                  <a:gd name="connsiteY11" fmla="*/ 2418 h 1644257"/>
                  <a:gd name="connsiteX0" fmla="*/ 0 w 1472406"/>
                  <a:gd name="connsiteY0" fmla="*/ 3537 h 1645376"/>
                  <a:gd name="connsiteX1" fmla="*/ 281781 w 1472406"/>
                  <a:gd name="connsiteY1" fmla="*/ 245631 h 1645376"/>
                  <a:gd name="connsiteX2" fmla="*/ 602456 w 1472406"/>
                  <a:gd name="connsiteY2" fmla="*/ 821100 h 1645376"/>
                  <a:gd name="connsiteX3" fmla="*/ 881855 w 1472406"/>
                  <a:gd name="connsiteY3" fmla="*/ 1356087 h 1645376"/>
                  <a:gd name="connsiteX4" fmla="*/ 1148556 w 1472406"/>
                  <a:gd name="connsiteY4" fmla="*/ 1614057 h 1645376"/>
                  <a:gd name="connsiteX5" fmla="*/ 1472406 w 1472406"/>
                  <a:gd name="connsiteY5" fmla="*/ 1639456 h 1645376"/>
                  <a:gd name="connsiteX6" fmla="*/ 1203324 w 1472406"/>
                  <a:gd name="connsiteY6" fmla="*/ 1468006 h 1645376"/>
                  <a:gd name="connsiteX7" fmla="*/ 965993 w 1472406"/>
                  <a:gd name="connsiteY7" fmla="*/ 1148919 h 1645376"/>
                  <a:gd name="connsiteX8" fmla="*/ 678656 w 1472406"/>
                  <a:gd name="connsiteY8" fmla="*/ 540906 h 1645376"/>
                  <a:gd name="connsiteX9" fmla="*/ 462756 w 1472406"/>
                  <a:gd name="connsiteY9" fmla="*/ 191656 h 1645376"/>
                  <a:gd name="connsiteX10" fmla="*/ 294481 w 1472406"/>
                  <a:gd name="connsiteY10" fmla="*/ 32113 h 1645376"/>
                  <a:gd name="connsiteX11" fmla="*/ 0 w 1472406"/>
                  <a:gd name="connsiteY11" fmla="*/ 3537 h 1645376"/>
                  <a:gd name="connsiteX0" fmla="*/ 0 w 1472406"/>
                  <a:gd name="connsiteY0" fmla="*/ 5178 h 1647017"/>
                  <a:gd name="connsiteX1" fmla="*/ 281781 w 1472406"/>
                  <a:gd name="connsiteY1" fmla="*/ 247272 h 1647017"/>
                  <a:gd name="connsiteX2" fmla="*/ 602456 w 1472406"/>
                  <a:gd name="connsiteY2" fmla="*/ 822741 h 1647017"/>
                  <a:gd name="connsiteX3" fmla="*/ 881855 w 1472406"/>
                  <a:gd name="connsiteY3" fmla="*/ 1357728 h 1647017"/>
                  <a:gd name="connsiteX4" fmla="*/ 1148556 w 1472406"/>
                  <a:gd name="connsiteY4" fmla="*/ 1615698 h 1647017"/>
                  <a:gd name="connsiteX5" fmla="*/ 1472406 w 1472406"/>
                  <a:gd name="connsiteY5" fmla="*/ 1641097 h 1647017"/>
                  <a:gd name="connsiteX6" fmla="*/ 1203324 w 1472406"/>
                  <a:gd name="connsiteY6" fmla="*/ 1469647 h 1647017"/>
                  <a:gd name="connsiteX7" fmla="*/ 965993 w 1472406"/>
                  <a:gd name="connsiteY7" fmla="*/ 1150560 h 1647017"/>
                  <a:gd name="connsiteX8" fmla="*/ 678656 w 1472406"/>
                  <a:gd name="connsiteY8" fmla="*/ 542547 h 1647017"/>
                  <a:gd name="connsiteX9" fmla="*/ 462756 w 1472406"/>
                  <a:gd name="connsiteY9" fmla="*/ 193297 h 1647017"/>
                  <a:gd name="connsiteX10" fmla="*/ 294481 w 1472406"/>
                  <a:gd name="connsiteY10" fmla="*/ 33754 h 1647017"/>
                  <a:gd name="connsiteX11" fmla="*/ 0 w 1472406"/>
                  <a:gd name="connsiteY11" fmla="*/ 5178 h 1647017"/>
                  <a:gd name="connsiteX0" fmla="*/ 0 w 1472406"/>
                  <a:gd name="connsiteY0" fmla="*/ 3245 h 1645084"/>
                  <a:gd name="connsiteX1" fmla="*/ 281781 w 1472406"/>
                  <a:gd name="connsiteY1" fmla="*/ 245339 h 1645084"/>
                  <a:gd name="connsiteX2" fmla="*/ 602456 w 1472406"/>
                  <a:gd name="connsiteY2" fmla="*/ 820808 h 1645084"/>
                  <a:gd name="connsiteX3" fmla="*/ 881855 w 1472406"/>
                  <a:gd name="connsiteY3" fmla="*/ 1355795 h 1645084"/>
                  <a:gd name="connsiteX4" fmla="*/ 1148556 w 1472406"/>
                  <a:gd name="connsiteY4" fmla="*/ 1613765 h 1645084"/>
                  <a:gd name="connsiteX5" fmla="*/ 1472406 w 1472406"/>
                  <a:gd name="connsiteY5" fmla="*/ 1639164 h 1645084"/>
                  <a:gd name="connsiteX6" fmla="*/ 1203324 w 1472406"/>
                  <a:gd name="connsiteY6" fmla="*/ 1467714 h 1645084"/>
                  <a:gd name="connsiteX7" fmla="*/ 965993 w 1472406"/>
                  <a:gd name="connsiteY7" fmla="*/ 1148627 h 1645084"/>
                  <a:gd name="connsiteX8" fmla="*/ 678656 w 1472406"/>
                  <a:gd name="connsiteY8" fmla="*/ 540614 h 1645084"/>
                  <a:gd name="connsiteX9" fmla="*/ 436562 w 1472406"/>
                  <a:gd name="connsiteY9" fmla="*/ 205652 h 1645084"/>
                  <a:gd name="connsiteX10" fmla="*/ 294481 w 1472406"/>
                  <a:gd name="connsiteY10" fmla="*/ 31821 h 1645084"/>
                  <a:gd name="connsiteX11" fmla="*/ 0 w 1472406"/>
                  <a:gd name="connsiteY11" fmla="*/ 3245 h 1645084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3387 h 1645226"/>
                  <a:gd name="connsiteX1" fmla="*/ 281781 w 1472406"/>
                  <a:gd name="connsiteY1" fmla="*/ 245481 h 1645226"/>
                  <a:gd name="connsiteX2" fmla="*/ 602456 w 1472406"/>
                  <a:gd name="connsiteY2" fmla="*/ 820950 h 1645226"/>
                  <a:gd name="connsiteX3" fmla="*/ 881855 w 1472406"/>
                  <a:gd name="connsiteY3" fmla="*/ 1355937 h 1645226"/>
                  <a:gd name="connsiteX4" fmla="*/ 1148556 w 1472406"/>
                  <a:gd name="connsiteY4" fmla="*/ 1613907 h 1645226"/>
                  <a:gd name="connsiteX5" fmla="*/ 1472406 w 1472406"/>
                  <a:gd name="connsiteY5" fmla="*/ 1639306 h 1645226"/>
                  <a:gd name="connsiteX6" fmla="*/ 1203324 w 1472406"/>
                  <a:gd name="connsiteY6" fmla="*/ 1467856 h 1645226"/>
                  <a:gd name="connsiteX7" fmla="*/ 965993 w 1472406"/>
                  <a:gd name="connsiteY7" fmla="*/ 1148769 h 1645226"/>
                  <a:gd name="connsiteX8" fmla="*/ 678656 w 1472406"/>
                  <a:gd name="connsiteY8" fmla="*/ 540756 h 1645226"/>
                  <a:gd name="connsiteX9" fmla="*/ 477043 w 1472406"/>
                  <a:gd name="connsiteY9" fmla="*/ 210556 h 1645226"/>
                  <a:gd name="connsiteX10" fmla="*/ 294481 w 1472406"/>
                  <a:gd name="connsiteY10" fmla="*/ 31963 h 1645226"/>
                  <a:gd name="connsiteX11" fmla="*/ 0 w 1472406"/>
                  <a:gd name="connsiteY11" fmla="*/ 3387 h 1645226"/>
                  <a:gd name="connsiteX0" fmla="*/ 0 w 1472406"/>
                  <a:gd name="connsiteY0" fmla="*/ 5607 h 1647446"/>
                  <a:gd name="connsiteX1" fmla="*/ 281781 w 1472406"/>
                  <a:gd name="connsiteY1" fmla="*/ 247701 h 1647446"/>
                  <a:gd name="connsiteX2" fmla="*/ 602456 w 1472406"/>
                  <a:gd name="connsiteY2" fmla="*/ 823170 h 1647446"/>
                  <a:gd name="connsiteX3" fmla="*/ 881855 w 1472406"/>
                  <a:gd name="connsiteY3" fmla="*/ 1358157 h 1647446"/>
                  <a:gd name="connsiteX4" fmla="*/ 1148556 w 1472406"/>
                  <a:gd name="connsiteY4" fmla="*/ 1616127 h 1647446"/>
                  <a:gd name="connsiteX5" fmla="*/ 1472406 w 1472406"/>
                  <a:gd name="connsiteY5" fmla="*/ 1641526 h 1647446"/>
                  <a:gd name="connsiteX6" fmla="*/ 1203324 w 1472406"/>
                  <a:gd name="connsiteY6" fmla="*/ 1470076 h 1647446"/>
                  <a:gd name="connsiteX7" fmla="*/ 965993 w 1472406"/>
                  <a:gd name="connsiteY7" fmla="*/ 1150989 h 1647446"/>
                  <a:gd name="connsiteX8" fmla="*/ 678656 w 1472406"/>
                  <a:gd name="connsiteY8" fmla="*/ 542976 h 1647446"/>
                  <a:gd name="connsiteX9" fmla="*/ 477043 w 1472406"/>
                  <a:gd name="connsiteY9" fmla="*/ 212776 h 1647446"/>
                  <a:gd name="connsiteX10" fmla="*/ 294481 w 1472406"/>
                  <a:gd name="connsiteY10" fmla="*/ 34183 h 1647446"/>
                  <a:gd name="connsiteX11" fmla="*/ 0 w 1472406"/>
                  <a:gd name="connsiteY11" fmla="*/ 5607 h 1647446"/>
                  <a:gd name="connsiteX0" fmla="*/ 0 w 1472406"/>
                  <a:gd name="connsiteY0" fmla="*/ 7012 h 1648851"/>
                  <a:gd name="connsiteX1" fmla="*/ 281781 w 1472406"/>
                  <a:gd name="connsiteY1" fmla="*/ 249106 h 1648851"/>
                  <a:gd name="connsiteX2" fmla="*/ 602456 w 1472406"/>
                  <a:gd name="connsiteY2" fmla="*/ 824575 h 1648851"/>
                  <a:gd name="connsiteX3" fmla="*/ 881855 w 1472406"/>
                  <a:gd name="connsiteY3" fmla="*/ 1359562 h 1648851"/>
                  <a:gd name="connsiteX4" fmla="*/ 1148556 w 1472406"/>
                  <a:gd name="connsiteY4" fmla="*/ 1617532 h 1648851"/>
                  <a:gd name="connsiteX5" fmla="*/ 1472406 w 1472406"/>
                  <a:gd name="connsiteY5" fmla="*/ 1642931 h 1648851"/>
                  <a:gd name="connsiteX6" fmla="*/ 1203324 w 1472406"/>
                  <a:gd name="connsiteY6" fmla="*/ 1471481 h 1648851"/>
                  <a:gd name="connsiteX7" fmla="*/ 965993 w 1472406"/>
                  <a:gd name="connsiteY7" fmla="*/ 1152394 h 1648851"/>
                  <a:gd name="connsiteX8" fmla="*/ 678656 w 1472406"/>
                  <a:gd name="connsiteY8" fmla="*/ 544381 h 1648851"/>
                  <a:gd name="connsiteX9" fmla="*/ 477043 w 1472406"/>
                  <a:gd name="connsiteY9" fmla="*/ 214181 h 1648851"/>
                  <a:gd name="connsiteX10" fmla="*/ 294481 w 1472406"/>
                  <a:gd name="connsiteY10" fmla="*/ 35588 h 1648851"/>
                  <a:gd name="connsiteX11" fmla="*/ 0 w 1472406"/>
                  <a:gd name="connsiteY11" fmla="*/ 7012 h 1648851"/>
                  <a:gd name="connsiteX0" fmla="*/ 0 w 1472406"/>
                  <a:gd name="connsiteY0" fmla="*/ 3858 h 1645697"/>
                  <a:gd name="connsiteX1" fmla="*/ 281781 w 1472406"/>
                  <a:gd name="connsiteY1" fmla="*/ 245952 h 1645697"/>
                  <a:gd name="connsiteX2" fmla="*/ 602456 w 1472406"/>
                  <a:gd name="connsiteY2" fmla="*/ 821421 h 1645697"/>
                  <a:gd name="connsiteX3" fmla="*/ 881855 w 1472406"/>
                  <a:gd name="connsiteY3" fmla="*/ 1356408 h 1645697"/>
                  <a:gd name="connsiteX4" fmla="*/ 1148556 w 1472406"/>
                  <a:gd name="connsiteY4" fmla="*/ 1614378 h 1645697"/>
                  <a:gd name="connsiteX5" fmla="*/ 1472406 w 1472406"/>
                  <a:gd name="connsiteY5" fmla="*/ 1639777 h 1645697"/>
                  <a:gd name="connsiteX6" fmla="*/ 1203324 w 1472406"/>
                  <a:gd name="connsiteY6" fmla="*/ 1468327 h 1645697"/>
                  <a:gd name="connsiteX7" fmla="*/ 965993 w 1472406"/>
                  <a:gd name="connsiteY7" fmla="*/ 1149240 h 1645697"/>
                  <a:gd name="connsiteX8" fmla="*/ 678656 w 1472406"/>
                  <a:gd name="connsiteY8" fmla="*/ 541227 h 1645697"/>
                  <a:gd name="connsiteX9" fmla="*/ 477043 w 1472406"/>
                  <a:gd name="connsiteY9" fmla="*/ 211027 h 1645697"/>
                  <a:gd name="connsiteX10" fmla="*/ 294481 w 1472406"/>
                  <a:gd name="connsiteY10" fmla="*/ 32434 h 1645697"/>
                  <a:gd name="connsiteX11" fmla="*/ 0 w 1472406"/>
                  <a:gd name="connsiteY11" fmla="*/ 3858 h 1645697"/>
                  <a:gd name="connsiteX0" fmla="*/ 0 w 1472406"/>
                  <a:gd name="connsiteY0" fmla="*/ 6289 h 1648128"/>
                  <a:gd name="connsiteX1" fmla="*/ 281781 w 1472406"/>
                  <a:gd name="connsiteY1" fmla="*/ 248383 h 1648128"/>
                  <a:gd name="connsiteX2" fmla="*/ 602456 w 1472406"/>
                  <a:gd name="connsiteY2" fmla="*/ 823852 h 1648128"/>
                  <a:gd name="connsiteX3" fmla="*/ 881855 w 1472406"/>
                  <a:gd name="connsiteY3" fmla="*/ 1358839 h 1648128"/>
                  <a:gd name="connsiteX4" fmla="*/ 1148556 w 1472406"/>
                  <a:gd name="connsiteY4" fmla="*/ 1616809 h 1648128"/>
                  <a:gd name="connsiteX5" fmla="*/ 1472406 w 1472406"/>
                  <a:gd name="connsiteY5" fmla="*/ 1642208 h 1648128"/>
                  <a:gd name="connsiteX6" fmla="*/ 1203324 w 1472406"/>
                  <a:gd name="connsiteY6" fmla="*/ 1470758 h 1648128"/>
                  <a:gd name="connsiteX7" fmla="*/ 965993 w 1472406"/>
                  <a:gd name="connsiteY7" fmla="*/ 1151671 h 1648128"/>
                  <a:gd name="connsiteX8" fmla="*/ 678656 w 1472406"/>
                  <a:gd name="connsiteY8" fmla="*/ 543658 h 1648128"/>
                  <a:gd name="connsiteX9" fmla="*/ 477043 w 1472406"/>
                  <a:gd name="connsiteY9" fmla="*/ 213458 h 1648128"/>
                  <a:gd name="connsiteX10" fmla="*/ 294481 w 1472406"/>
                  <a:gd name="connsiteY10" fmla="*/ 34865 h 1648128"/>
                  <a:gd name="connsiteX11" fmla="*/ 0 w 1472406"/>
                  <a:gd name="connsiteY11" fmla="*/ 6289 h 1648128"/>
                  <a:gd name="connsiteX0" fmla="*/ 0 w 1472406"/>
                  <a:gd name="connsiteY0" fmla="*/ 6289 h 1648128"/>
                  <a:gd name="connsiteX1" fmla="*/ 281781 w 1472406"/>
                  <a:gd name="connsiteY1" fmla="*/ 248383 h 1648128"/>
                  <a:gd name="connsiteX2" fmla="*/ 602456 w 1472406"/>
                  <a:gd name="connsiteY2" fmla="*/ 823852 h 1648128"/>
                  <a:gd name="connsiteX3" fmla="*/ 881855 w 1472406"/>
                  <a:gd name="connsiteY3" fmla="*/ 1358839 h 1648128"/>
                  <a:gd name="connsiteX4" fmla="*/ 1148556 w 1472406"/>
                  <a:gd name="connsiteY4" fmla="*/ 1616809 h 1648128"/>
                  <a:gd name="connsiteX5" fmla="*/ 1472406 w 1472406"/>
                  <a:gd name="connsiteY5" fmla="*/ 1642208 h 1648128"/>
                  <a:gd name="connsiteX6" fmla="*/ 1203324 w 1472406"/>
                  <a:gd name="connsiteY6" fmla="*/ 1470758 h 1648128"/>
                  <a:gd name="connsiteX7" fmla="*/ 965993 w 1472406"/>
                  <a:gd name="connsiteY7" fmla="*/ 1151671 h 1648128"/>
                  <a:gd name="connsiteX8" fmla="*/ 678656 w 1472406"/>
                  <a:gd name="connsiteY8" fmla="*/ 543658 h 1648128"/>
                  <a:gd name="connsiteX9" fmla="*/ 477043 w 1472406"/>
                  <a:gd name="connsiteY9" fmla="*/ 213458 h 1648128"/>
                  <a:gd name="connsiteX10" fmla="*/ 294481 w 1472406"/>
                  <a:gd name="connsiteY10" fmla="*/ 34865 h 1648128"/>
                  <a:gd name="connsiteX11" fmla="*/ 0 w 1472406"/>
                  <a:gd name="connsiteY11" fmla="*/ 6289 h 1648128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205 h 1646044"/>
                  <a:gd name="connsiteX1" fmla="*/ 281781 w 1472406"/>
                  <a:gd name="connsiteY1" fmla="*/ 246299 h 1646044"/>
                  <a:gd name="connsiteX2" fmla="*/ 602456 w 1472406"/>
                  <a:gd name="connsiteY2" fmla="*/ 821768 h 1646044"/>
                  <a:gd name="connsiteX3" fmla="*/ 881855 w 1472406"/>
                  <a:gd name="connsiteY3" fmla="*/ 1356755 h 1646044"/>
                  <a:gd name="connsiteX4" fmla="*/ 1148556 w 1472406"/>
                  <a:gd name="connsiteY4" fmla="*/ 1614725 h 1646044"/>
                  <a:gd name="connsiteX5" fmla="*/ 1472406 w 1472406"/>
                  <a:gd name="connsiteY5" fmla="*/ 1640124 h 1646044"/>
                  <a:gd name="connsiteX6" fmla="*/ 1203324 w 1472406"/>
                  <a:gd name="connsiteY6" fmla="*/ 1468674 h 1646044"/>
                  <a:gd name="connsiteX7" fmla="*/ 965993 w 1472406"/>
                  <a:gd name="connsiteY7" fmla="*/ 1149587 h 1646044"/>
                  <a:gd name="connsiteX8" fmla="*/ 678656 w 1472406"/>
                  <a:gd name="connsiteY8" fmla="*/ 541574 h 1646044"/>
                  <a:gd name="connsiteX9" fmla="*/ 493712 w 1472406"/>
                  <a:gd name="connsiteY9" fmla="*/ 235187 h 1646044"/>
                  <a:gd name="connsiteX10" fmla="*/ 294481 w 1472406"/>
                  <a:gd name="connsiteY10" fmla="*/ 32781 h 1646044"/>
                  <a:gd name="connsiteX11" fmla="*/ 0 w 1472406"/>
                  <a:gd name="connsiteY11" fmla="*/ 4205 h 1646044"/>
                  <a:gd name="connsiteX0" fmla="*/ 0 w 1472406"/>
                  <a:gd name="connsiteY0" fmla="*/ 4770 h 1646609"/>
                  <a:gd name="connsiteX1" fmla="*/ 281781 w 1472406"/>
                  <a:gd name="connsiteY1" fmla="*/ 246864 h 1646609"/>
                  <a:gd name="connsiteX2" fmla="*/ 602456 w 1472406"/>
                  <a:gd name="connsiteY2" fmla="*/ 822333 h 1646609"/>
                  <a:gd name="connsiteX3" fmla="*/ 881855 w 1472406"/>
                  <a:gd name="connsiteY3" fmla="*/ 1357320 h 1646609"/>
                  <a:gd name="connsiteX4" fmla="*/ 1148556 w 1472406"/>
                  <a:gd name="connsiteY4" fmla="*/ 1615290 h 1646609"/>
                  <a:gd name="connsiteX5" fmla="*/ 1472406 w 1472406"/>
                  <a:gd name="connsiteY5" fmla="*/ 1640689 h 1646609"/>
                  <a:gd name="connsiteX6" fmla="*/ 1203324 w 1472406"/>
                  <a:gd name="connsiteY6" fmla="*/ 1469239 h 1646609"/>
                  <a:gd name="connsiteX7" fmla="*/ 965993 w 1472406"/>
                  <a:gd name="connsiteY7" fmla="*/ 1150152 h 1646609"/>
                  <a:gd name="connsiteX8" fmla="*/ 678656 w 1472406"/>
                  <a:gd name="connsiteY8" fmla="*/ 542139 h 1646609"/>
                  <a:gd name="connsiteX9" fmla="*/ 493712 w 1472406"/>
                  <a:gd name="connsiteY9" fmla="*/ 235752 h 1646609"/>
                  <a:gd name="connsiteX10" fmla="*/ 294481 w 1472406"/>
                  <a:gd name="connsiteY10" fmla="*/ 33346 h 1646609"/>
                  <a:gd name="connsiteX11" fmla="*/ 0 w 1472406"/>
                  <a:gd name="connsiteY11" fmla="*/ 4770 h 1646609"/>
                  <a:gd name="connsiteX0" fmla="*/ 0 w 1472406"/>
                  <a:gd name="connsiteY0" fmla="*/ 2853 h 1644692"/>
                  <a:gd name="connsiteX1" fmla="*/ 281781 w 1472406"/>
                  <a:gd name="connsiteY1" fmla="*/ 244947 h 1644692"/>
                  <a:gd name="connsiteX2" fmla="*/ 602456 w 1472406"/>
                  <a:gd name="connsiteY2" fmla="*/ 820416 h 1644692"/>
                  <a:gd name="connsiteX3" fmla="*/ 881855 w 1472406"/>
                  <a:gd name="connsiteY3" fmla="*/ 1355403 h 1644692"/>
                  <a:gd name="connsiteX4" fmla="*/ 1148556 w 1472406"/>
                  <a:gd name="connsiteY4" fmla="*/ 1613373 h 1644692"/>
                  <a:gd name="connsiteX5" fmla="*/ 1472406 w 1472406"/>
                  <a:gd name="connsiteY5" fmla="*/ 1638772 h 1644692"/>
                  <a:gd name="connsiteX6" fmla="*/ 1203324 w 1472406"/>
                  <a:gd name="connsiteY6" fmla="*/ 1467322 h 1644692"/>
                  <a:gd name="connsiteX7" fmla="*/ 965993 w 1472406"/>
                  <a:gd name="connsiteY7" fmla="*/ 1148235 h 1644692"/>
                  <a:gd name="connsiteX8" fmla="*/ 678656 w 1472406"/>
                  <a:gd name="connsiteY8" fmla="*/ 540222 h 1644692"/>
                  <a:gd name="connsiteX9" fmla="*/ 493712 w 1472406"/>
                  <a:gd name="connsiteY9" fmla="*/ 233835 h 1644692"/>
                  <a:gd name="connsiteX10" fmla="*/ 294481 w 1472406"/>
                  <a:gd name="connsiteY10" fmla="*/ 31429 h 1644692"/>
                  <a:gd name="connsiteX11" fmla="*/ 0 w 1472406"/>
                  <a:gd name="connsiteY11" fmla="*/ 2853 h 1644692"/>
                  <a:gd name="connsiteX0" fmla="*/ 0 w 1472406"/>
                  <a:gd name="connsiteY0" fmla="*/ 1945 h 1643784"/>
                  <a:gd name="connsiteX1" fmla="*/ 281781 w 1472406"/>
                  <a:gd name="connsiteY1" fmla="*/ 244039 h 1643784"/>
                  <a:gd name="connsiteX2" fmla="*/ 602456 w 1472406"/>
                  <a:gd name="connsiteY2" fmla="*/ 819508 h 1643784"/>
                  <a:gd name="connsiteX3" fmla="*/ 881855 w 1472406"/>
                  <a:gd name="connsiteY3" fmla="*/ 1354495 h 1643784"/>
                  <a:gd name="connsiteX4" fmla="*/ 1148556 w 1472406"/>
                  <a:gd name="connsiteY4" fmla="*/ 1612465 h 1643784"/>
                  <a:gd name="connsiteX5" fmla="*/ 1472406 w 1472406"/>
                  <a:gd name="connsiteY5" fmla="*/ 1637864 h 1643784"/>
                  <a:gd name="connsiteX6" fmla="*/ 1203324 w 1472406"/>
                  <a:gd name="connsiteY6" fmla="*/ 1466414 h 1643784"/>
                  <a:gd name="connsiteX7" fmla="*/ 965993 w 1472406"/>
                  <a:gd name="connsiteY7" fmla="*/ 1147327 h 1643784"/>
                  <a:gd name="connsiteX8" fmla="*/ 678656 w 1472406"/>
                  <a:gd name="connsiteY8" fmla="*/ 539314 h 1643784"/>
                  <a:gd name="connsiteX9" fmla="*/ 493712 w 1472406"/>
                  <a:gd name="connsiteY9" fmla="*/ 232927 h 1643784"/>
                  <a:gd name="connsiteX10" fmla="*/ 306387 w 1472406"/>
                  <a:gd name="connsiteY10" fmla="*/ 37665 h 1643784"/>
                  <a:gd name="connsiteX11" fmla="*/ 0 w 1472406"/>
                  <a:gd name="connsiteY11" fmla="*/ 1945 h 1643784"/>
                  <a:gd name="connsiteX0" fmla="*/ 0 w 1472406"/>
                  <a:gd name="connsiteY0" fmla="*/ 2734 h 1644573"/>
                  <a:gd name="connsiteX1" fmla="*/ 281781 w 1472406"/>
                  <a:gd name="connsiteY1" fmla="*/ 244828 h 1644573"/>
                  <a:gd name="connsiteX2" fmla="*/ 602456 w 1472406"/>
                  <a:gd name="connsiteY2" fmla="*/ 820297 h 1644573"/>
                  <a:gd name="connsiteX3" fmla="*/ 881855 w 1472406"/>
                  <a:gd name="connsiteY3" fmla="*/ 1355284 h 1644573"/>
                  <a:gd name="connsiteX4" fmla="*/ 1148556 w 1472406"/>
                  <a:gd name="connsiteY4" fmla="*/ 1613254 h 1644573"/>
                  <a:gd name="connsiteX5" fmla="*/ 1472406 w 1472406"/>
                  <a:gd name="connsiteY5" fmla="*/ 1638653 h 1644573"/>
                  <a:gd name="connsiteX6" fmla="*/ 1203324 w 1472406"/>
                  <a:gd name="connsiteY6" fmla="*/ 1467203 h 1644573"/>
                  <a:gd name="connsiteX7" fmla="*/ 965993 w 1472406"/>
                  <a:gd name="connsiteY7" fmla="*/ 1148116 h 1644573"/>
                  <a:gd name="connsiteX8" fmla="*/ 678656 w 1472406"/>
                  <a:gd name="connsiteY8" fmla="*/ 540103 h 1644573"/>
                  <a:gd name="connsiteX9" fmla="*/ 493712 w 1472406"/>
                  <a:gd name="connsiteY9" fmla="*/ 233716 h 1644573"/>
                  <a:gd name="connsiteX10" fmla="*/ 306387 w 1472406"/>
                  <a:gd name="connsiteY10" fmla="*/ 38454 h 1644573"/>
                  <a:gd name="connsiteX11" fmla="*/ 0 w 1472406"/>
                  <a:gd name="connsiteY11" fmla="*/ 2734 h 1644573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4007"/>
                  <a:gd name="connsiteX1" fmla="*/ 281781 w 1472406"/>
                  <a:gd name="connsiteY1" fmla="*/ 244262 h 1644007"/>
                  <a:gd name="connsiteX2" fmla="*/ 602456 w 1472406"/>
                  <a:gd name="connsiteY2" fmla="*/ 819731 h 1644007"/>
                  <a:gd name="connsiteX3" fmla="*/ 881855 w 1472406"/>
                  <a:gd name="connsiteY3" fmla="*/ 1354718 h 1644007"/>
                  <a:gd name="connsiteX4" fmla="*/ 1148556 w 1472406"/>
                  <a:gd name="connsiteY4" fmla="*/ 1612688 h 1644007"/>
                  <a:gd name="connsiteX5" fmla="*/ 1472406 w 1472406"/>
                  <a:gd name="connsiteY5" fmla="*/ 1638087 h 1644007"/>
                  <a:gd name="connsiteX6" fmla="*/ 1203324 w 1472406"/>
                  <a:gd name="connsiteY6" fmla="*/ 1466637 h 1644007"/>
                  <a:gd name="connsiteX7" fmla="*/ 965993 w 1472406"/>
                  <a:gd name="connsiteY7" fmla="*/ 1147550 h 1644007"/>
                  <a:gd name="connsiteX8" fmla="*/ 678656 w 1472406"/>
                  <a:gd name="connsiteY8" fmla="*/ 539537 h 1644007"/>
                  <a:gd name="connsiteX9" fmla="*/ 493712 w 1472406"/>
                  <a:gd name="connsiteY9" fmla="*/ 233150 h 1644007"/>
                  <a:gd name="connsiteX10" fmla="*/ 306387 w 1472406"/>
                  <a:gd name="connsiteY10" fmla="*/ 37888 h 1644007"/>
                  <a:gd name="connsiteX11" fmla="*/ 0 w 1472406"/>
                  <a:gd name="connsiteY11" fmla="*/ 2168 h 164400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5487"/>
                  <a:gd name="connsiteX1" fmla="*/ 281781 w 1472406"/>
                  <a:gd name="connsiteY1" fmla="*/ 244262 h 1645487"/>
                  <a:gd name="connsiteX2" fmla="*/ 602456 w 1472406"/>
                  <a:gd name="connsiteY2" fmla="*/ 819731 h 1645487"/>
                  <a:gd name="connsiteX3" fmla="*/ 881855 w 1472406"/>
                  <a:gd name="connsiteY3" fmla="*/ 1354718 h 1645487"/>
                  <a:gd name="connsiteX4" fmla="*/ 1148556 w 1472406"/>
                  <a:gd name="connsiteY4" fmla="*/ 1612688 h 1645487"/>
                  <a:gd name="connsiteX5" fmla="*/ 1472406 w 1472406"/>
                  <a:gd name="connsiteY5" fmla="*/ 1640468 h 1645487"/>
                  <a:gd name="connsiteX6" fmla="*/ 1203324 w 1472406"/>
                  <a:gd name="connsiteY6" fmla="*/ 1466637 h 1645487"/>
                  <a:gd name="connsiteX7" fmla="*/ 965993 w 1472406"/>
                  <a:gd name="connsiteY7" fmla="*/ 1147550 h 1645487"/>
                  <a:gd name="connsiteX8" fmla="*/ 678656 w 1472406"/>
                  <a:gd name="connsiteY8" fmla="*/ 539537 h 1645487"/>
                  <a:gd name="connsiteX9" fmla="*/ 493712 w 1472406"/>
                  <a:gd name="connsiteY9" fmla="*/ 233150 h 1645487"/>
                  <a:gd name="connsiteX10" fmla="*/ 306387 w 1472406"/>
                  <a:gd name="connsiteY10" fmla="*/ 37888 h 1645487"/>
                  <a:gd name="connsiteX11" fmla="*/ 0 w 1472406"/>
                  <a:gd name="connsiteY11" fmla="*/ 2168 h 1645487"/>
                  <a:gd name="connsiteX0" fmla="*/ 0 w 1472406"/>
                  <a:gd name="connsiteY0" fmla="*/ 2168 h 1646475"/>
                  <a:gd name="connsiteX1" fmla="*/ 281781 w 1472406"/>
                  <a:gd name="connsiteY1" fmla="*/ 244262 h 1646475"/>
                  <a:gd name="connsiteX2" fmla="*/ 602456 w 1472406"/>
                  <a:gd name="connsiteY2" fmla="*/ 819731 h 1646475"/>
                  <a:gd name="connsiteX3" fmla="*/ 881855 w 1472406"/>
                  <a:gd name="connsiteY3" fmla="*/ 1354718 h 1646475"/>
                  <a:gd name="connsiteX4" fmla="*/ 1148556 w 1472406"/>
                  <a:gd name="connsiteY4" fmla="*/ 1612688 h 1646475"/>
                  <a:gd name="connsiteX5" fmla="*/ 1472406 w 1472406"/>
                  <a:gd name="connsiteY5" fmla="*/ 1640468 h 1646475"/>
                  <a:gd name="connsiteX6" fmla="*/ 1203324 w 1472406"/>
                  <a:gd name="connsiteY6" fmla="*/ 1466637 h 1646475"/>
                  <a:gd name="connsiteX7" fmla="*/ 965993 w 1472406"/>
                  <a:gd name="connsiteY7" fmla="*/ 1147550 h 1646475"/>
                  <a:gd name="connsiteX8" fmla="*/ 678656 w 1472406"/>
                  <a:gd name="connsiteY8" fmla="*/ 539537 h 1646475"/>
                  <a:gd name="connsiteX9" fmla="*/ 493712 w 1472406"/>
                  <a:gd name="connsiteY9" fmla="*/ 233150 h 1646475"/>
                  <a:gd name="connsiteX10" fmla="*/ 306387 w 1472406"/>
                  <a:gd name="connsiteY10" fmla="*/ 37888 h 1646475"/>
                  <a:gd name="connsiteX11" fmla="*/ 0 w 1472406"/>
                  <a:gd name="connsiteY11" fmla="*/ 2168 h 1646475"/>
                  <a:gd name="connsiteX0" fmla="*/ 0 w 1472406"/>
                  <a:gd name="connsiteY0" fmla="*/ 2168 h 1646475"/>
                  <a:gd name="connsiteX1" fmla="*/ 281781 w 1472406"/>
                  <a:gd name="connsiteY1" fmla="*/ 244262 h 1646475"/>
                  <a:gd name="connsiteX2" fmla="*/ 602456 w 1472406"/>
                  <a:gd name="connsiteY2" fmla="*/ 819731 h 1646475"/>
                  <a:gd name="connsiteX3" fmla="*/ 881855 w 1472406"/>
                  <a:gd name="connsiteY3" fmla="*/ 1354718 h 1646475"/>
                  <a:gd name="connsiteX4" fmla="*/ 1148556 w 1472406"/>
                  <a:gd name="connsiteY4" fmla="*/ 1612688 h 1646475"/>
                  <a:gd name="connsiteX5" fmla="*/ 1472406 w 1472406"/>
                  <a:gd name="connsiteY5" fmla="*/ 1640468 h 1646475"/>
                  <a:gd name="connsiteX6" fmla="*/ 1203324 w 1472406"/>
                  <a:gd name="connsiteY6" fmla="*/ 1466637 h 1646475"/>
                  <a:gd name="connsiteX7" fmla="*/ 965993 w 1472406"/>
                  <a:gd name="connsiteY7" fmla="*/ 1147550 h 1646475"/>
                  <a:gd name="connsiteX8" fmla="*/ 678656 w 1472406"/>
                  <a:gd name="connsiteY8" fmla="*/ 539537 h 1646475"/>
                  <a:gd name="connsiteX9" fmla="*/ 493712 w 1472406"/>
                  <a:gd name="connsiteY9" fmla="*/ 233150 h 1646475"/>
                  <a:gd name="connsiteX10" fmla="*/ 306387 w 1472406"/>
                  <a:gd name="connsiteY10" fmla="*/ 37888 h 1646475"/>
                  <a:gd name="connsiteX11" fmla="*/ 0 w 147240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203324 w 1491456"/>
                  <a:gd name="connsiteY6" fmla="*/ 1466637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203324 w 1491456"/>
                  <a:gd name="connsiteY6" fmla="*/ 1466637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2368 w 1491456"/>
                  <a:gd name="connsiteY6" fmla="*/ 1452349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74749 w 1491456"/>
                  <a:gd name="connsiteY6" fmla="*/ 1438062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6475"/>
                  <a:gd name="connsiteX1" fmla="*/ 281781 w 1491456"/>
                  <a:gd name="connsiteY1" fmla="*/ 244262 h 1646475"/>
                  <a:gd name="connsiteX2" fmla="*/ 602456 w 1491456"/>
                  <a:gd name="connsiteY2" fmla="*/ 819731 h 1646475"/>
                  <a:gd name="connsiteX3" fmla="*/ 881855 w 1491456"/>
                  <a:gd name="connsiteY3" fmla="*/ 1354718 h 1646475"/>
                  <a:gd name="connsiteX4" fmla="*/ 1148556 w 1491456"/>
                  <a:gd name="connsiteY4" fmla="*/ 1612688 h 1646475"/>
                  <a:gd name="connsiteX5" fmla="*/ 1491456 w 1491456"/>
                  <a:gd name="connsiteY5" fmla="*/ 1640468 h 1646475"/>
                  <a:gd name="connsiteX6" fmla="*/ 1167605 w 1491456"/>
                  <a:gd name="connsiteY6" fmla="*/ 1435681 h 1646475"/>
                  <a:gd name="connsiteX7" fmla="*/ 965993 w 1491456"/>
                  <a:gd name="connsiteY7" fmla="*/ 1147550 h 1646475"/>
                  <a:gd name="connsiteX8" fmla="*/ 678656 w 1491456"/>
                  <a:gd name="connsiteY8" fmla="*/ 539537 h 1646475"/>
                  <a:gd name="connsiteX9" fmla="*/ 493712 w 1491456"/>
                  <a:gd name="connsiteY9" fmla="*/ 233150 h 1646475"/>
                  <a:gd name="connsiteX10" fmla="*/ 306387 w 1491456"/>
                  <a:gd name="connsiteY10" fmla="*/ 37888 h 1646475"/>
                  <a:gd name="connsiteX11" fmla="*/ 0 w 1491456"/>
                  <a:gd name="connsiteY11" fmla="*/ 2168 h 1646475"/>
                  <a:gd name="connsiteX0" fmla="*/ 0 w 1491456"/>
                  <a:gd name="connsiteY0" fmla="*/ 2168 h 1640858"/>
                  <a:gd name="connsiteX1" fmla="*/ 281781 w 1491456"/>
                  <a:gd name="connsiteY1" fmla="*/ 244262 h 1640858"/>
                  <a:gd name="connsiteX2" fmla="*/ 602456 w 1491456"/>
                  <a:gd name="connsiteY2" fmla="*/ 819731 h 1640858"/>
                  <a:gd name="connsiteX3" fmla="*/ 881855 w 1491456"/>
                  <a:gd name="connsiteY3" fmla="*/ 1354718 h 1640858"/>
                  <a:gd name="connsiteX4" fmla="*/ 1148556 w 1491456"/>
                  <a:gd name="connsiteY4" fmla="*/ 1612688 h 1640858"/>
                  <a:gd name="connsiteX5" fmla="*/ 1491456 w 1491456"/>
                  <a:gd name="connsiteY5" fmla="*/ 1630943 h 1640858"/>
                  <a:gd name="connsiteX6" fmla="*/ 1167605 w 1491456"/>
                  <a:gd name="connsiteY6" fmla="*/ 1435681 h 1640858"/>
                  <a:gd name="connsiteX7" fmla="*/ 965993 w 1491456"/>
                  <a:gd name="connsiteY7" fmla="*/ 1147550 h 1640858"/>
                  <a:gd name="connsiteX8" fmla="*/ 678656 w 1491456"/>
                  <a:gd name="connsiteY8" fmla="*/ 539537 h 1640858"/>
                  <a:gd name="connsiteX9" fmla="*/ 493712 w 1491456"/>
                  <a:gd name="connsiteY9" fmla="*/ 233150 h 1640858"/>
                  <a:gd name="connsiteX10" fmla="*/ 306387 w 1491456"/>
                  <a:gd name="connsiteY10" fmla="*/ 37888 h 1640858"/>
                  <a:gd name="connsiteX11" fmla="*/ 0 w 1491456"/>
                  <a:gd name="connsiteY11" fmla="*/ 2168 h 1640858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7605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6303"/>
                  <a:gd name="connsiteX1" fmla="*/ 281781 w 1491456"/>
                  <a:gd name="connsiteY1" fmla="*/ 244262 h 1646303"/>
                  <a:gd name="connsiteX2" fmla="*/ 602456 w 1491456"/>
                  <a:gd name="connsiteY2" fmla="*/ 819731 h 1646303"/>
                  <a:gd name="connsiteX3" fmla="*/ 881855 w 1491456"/>
                  <a:gd name="connsiteY3" fmla="*/ 1354718 h 1646303"/>
                  <a:gd name="connsiteX4" fmla="*/ 1148556 w 1491456"/>
                  <a:gd name="connsiteY4" fmla="*/ 1612688 h 1646303"/>
                  <a:gd name="connsiteX5" fmla="*/ 1491456 w 1491456"/>
                  <a:gd name="connsiteY5" fmla="*/ 1630943 h 1646303"/>
                  <a:gd name="connsiteX6" fmla="*/ 1165223 w 1491456"/>
                  <a:gd name="connsiteY6" fmla="*/ 1435681 h 1646303"/>
                  <a:gd name="connsiteX7" fmla="*/ 965993 w 1491456"/>
                  <a:gd name="connsiteY7" fmla="*/ 1147550 h 1646303"/>
                  <a:gd name="connsiteX8" fmla="*/ 678656 w 1491456"/>
                  <a:gd name="connsiteY8" fmla="*/ 539537 h 1646303"/>
                  <a:gd name="connsiteX9" fmla="*/ 493712 w 1491456"/>
                  <a:gd name="connsiteY9" fmla="*/ 233150 h 1646303"/>
                  <a:gd name="connsiteX10" fmla="*/ 306387 w 1491456"/>
                  <a:gd name="connsiteY10" fmla="*/ 37888 h 1646303"/>
                  <a:gd name="connsiteX11" fmla="*/ 0 w 1491456"/>
                  <a:gd name="connsiteY11" fmla="*/ 2168 h 1646303"/>
                  <a:gd name="connsiteX0" fmla="*/ 0 w 1491456"/>
                  <a:gd name="connsiteY0" fmla="*/ 2168 h 1647790"/>
                  <a:gd name="connsiteX1" fmla="*/ 281781 w 1491456"/>
                  <a:gd name="connsiteY1" fmla="*/ 244262 h 1647790"/>
                  <a:gd name="connsiteX2" fmla="*/ 602456 w 1491456"/>
                  <a:gd name="connsiteY2" fmla="*/ 819731 h 1647790"/>
                  <a:gd name="connsiteX3" fmla="*/ 881855 w 1491456"/>
                  <a:gd name="connsiteY3" fmla="*/ 1354718 h 1647790"/>
                  <a:gd name="connsiteX4" fmla="*/ 1148556 w 1491456"/>
                  <a:gd name="connsiteY4" fmla="*/ 1612688 h 1647790"/>
                  <a:gd name="connsiteX5" fmla="*/ 1491456 w 1491456"/>
                  <a:gd name="connsiteY5" fmla="*/ 1633324 h 1647790"/>
                  <a:gd name="connsiteX6" fmla="*/ 1165223 w 1491456"/>
                  <a:gd name="connsiteY6" fmla="*/ 1435681 h 1647790"/>
                  <a:gd name="connsiteX7" fmla="*/ 965993 w 1491456"/>
                  <a:gd name="connsiteY7" fmla="*/ 1147550 h 1647790"/>
                  <a:gd name="connsiteX8" fmla="*/ 678656 w 1491456"/>
                  <a:gd name="connsiteY8" fmla="*/ 539537 h 1647790"/>
                  <a:gd name="connsiteX9" fmla="*/ 493712 w 1491456"/>
                  <a:gd name="connsiteY9" fmla="*/ 233150 h 1647790"/>
                  <a:gd name="connsiteX10" fmla="*/ 306387 w 1491456"/>
                  <a:gd name="connsiteY10" fmla="*/ 37888 h 1647790"/>
                  <a:gd name="connsiteX11" fmla="*/ 0 w 1491456"/>
                  <a:gd name="connsiteY11" fmla="*/ 2168 h 1647790"/>
                  <a:gd name="connsiteX0" fmla="*/ 0 w 1500981"/>
                  <a:gd name="connsiteY0" fmla="*/ 2168 h 1652581"/>
                  <a:gd name="connsiteX1" fmla="*/ 281781 w 1500981"/>
                  <a:gd name="connsiteY1" fmla="*/ 244262 h 1652581"/>
                  <a:gd name="connsiteX2" fmla="*/ 602456 w 1500981"/>
                  <a:gd name="connsiteY2" fmla="*/ 819731 h 1652581"/>
                  <a:gd name="connsiteX3" fmla="*/ 881855 w 1500981"/>
                  <a:gd name="connsiteY3" fmla="*/ 1354718 h 1652581"/>
                  <a:gd name="connsiteX4" fmla="*/ 1148556 w 1500981"/>
                  <a:gd name="connsiteY4" fmla="*/ 1612688 h 1652581"/>
                  <a:gd name="connsiteX5" fmla="*/ 1500981 w 1500981"/>
                  <a:gd name="connsiteY5" fmla="*/ 1640468 h 1652581"/>
                  <a:gd name="connsiteX6" fmla="*/ 1165223 w 1500981"/>
                  <a:gd name="connsiteY6" fmla="*/ 1435681 h 1652581"/>
                  <a:gd name="connsiteX7" fmla="*/ 965993 w 1500981"/>
                  <a:gd name="connsiteY7" fmla="*/ 1147550 h 1652581"/>
                  <a:gd name="connsiteX8" fmla="*/ 678656 w 1500981"/>
                  <a:gd name="connsiteY8" fmla="*/ 539537 h 1652581"/>
                  <a:gd name="connsiteX9" fmla="*/ 493712 w 1500981"/>
                  <a:gd name="connsiteY9" fmla="*/ 233150 h 1652581"/>
                  <a:gd name="connsiteX10" fmla="*/ 306387 w 1500981"/>
                  <a:gd name="connsiteY10" fmla="*/ 37888 h 1652581"/>
                  <a:gd name="connsiteX11" fmla="*/ 0 w 1500981"/>
                  <a:gd name="connsiteY11" fmla="*/ 2168 h 1652581"/>
                  <a:gd name="connsiteX0" fmla="*/ 0 w 1498600"/>
                  <a:gd name="connsiteY0" fmla="*/ 2168 h 1647791"/>
                  <a:gd name="connsiteX1" fmla="*/ 281781 w 1498600"/>
                  <a:gd name="connsiteY1" fmla="*/ 244262 h 1647791"/>
                  <a:gd name="connsiteX2" fmla="*/ 602456 w 1498600"/>
                  <a:gd name="connsiteY2" fmla="*/ 819731 h 1647791"/>
                  <a:gd name="connsiteX3" fmla="*/ 881855 w 1498600"/>
                  <a:gd name="connsiteY3" fmla="*/ 1354718 h 1647791"/>
                  <a:gd name="connsiteX4" fmla="*/ 1148556 w 1498600"/>
                  <a:gd name="connsiteY4" fmla="*/ 1612688 h 1647791"/>
                  <a:gd name="connsiteX5" fmla="*/ 1498600 w 1498600"/>
                  <a:gd name="connsiteY5" fmla="*/ 1633325 h 1647791"/>
                  <a:gd name="connsiteX6" fmla="*/ 1165223 w 1498600"/>
                  <a:gd name="connsiteY6" fmla="*/ 1435681 h 1647791"/>
                  <a:gd name="connsiteX7" fmla="*/ 965993 w 1498600"/>
                  <a:gd name="connsiteY7" fmla="*/ 1147550 h 1647791"/>
                  <a:gd name="connsiteX8" fmla="*/ 678656 w 1498600"/>
                  <a:gd name="connsiteY8" fmla="*/ 539537 h 1647791"/>
                  <a:gd name="connsiteX9" fmla="*/ 493712 w 1498600"/>
                  <a:gd name="connsiteY9" fmla="*/ 233150 h 1647791"/>
                  <a:gd name="connsiteX10" fmla="*/ 306387 w 1498600"/>
                  <a:gd name="connsiteY10" fmla="*/ 37888 h 1647791"/>
                  <a:gd name="connsiteX11" fmla="*/ 0 w 1498600"/>
                  <a:gd name="connsiteY11" fmla="*/ 2168 h 1647791"/>
                  <a:gd name="connsiteX0" fmla="*/ 0 w 1498600"/>
                  <a:gd name="connsiteY0" fmla="*/ 2168 h 1646818"/>
                  <a:gd name="connsiteX1" fmla="*/ 281781 w 1498600"/>
                  <a:gd name="connsiteY1" fmla="*/ 244262 h 1646818"/>
                  <a:gd name="connsiteX2" fmla="*/ 602456 w 1498600"/>
                  <a:gd name="connsiteY2" fmla="*/ 819731 h 1646818"/>
                  <a:gd name="connsiteX3" fmla="*/ 881855 w 1498600"/>
                  <a:gd name="connsiteY3" fmla="*/ 1354718 h 1646818"/>
                  <a:gd name="connsiteX4" fmla="*/ 1148556 w 1498600"/>
                  <a:gd name="connsiteY4" fmla="*/ 1612688 h 1646818"/>
                  <a:gd name="connsiteX5" fmla="*/ 1498600 w 1498600"/>
                  <a:gd name="connsiteY5" fmla="*/ 1633325 h 1646818"/>
                  <a:gd name="connsiteX6" fmla="*/ 1165223 w 1498600"/>
                  <a:gd name="connsiteY6" fmla="*/ 1435681 h 1646818"/>
                  <a:gd name="connsiteX7" fmla="*/ 965993 w 1498600"/>
                  <a:gd name="connsiteY7" fmla="*/ 1147550 h 1646818"/>
                  <a:gd name="connsiteX8" fmla="*/ 678656 w 1498600"/>
                  <a:gd name="connsiteY8" fmla="*/ 539537 h 1646818"/>
                  <a:gd name="connsiteX9" fmla="*/ 493712 w 1498600"/>
                  <a:gd name="connsiteY9" fmla="*/ 233150 h 1646818"/>
                  <a:gd name="connsiteX10" fmla="*/ 306387 w 1498600"/>
                  <a:gd name="connsiteY10" fmla="*/ 37888 h 1646818"/>
                  <a:gd name="connsiteX11" fmla="*/ 0 w 1498600"/>
                  <a:gd name="connsiteY11" fmla="*/ 2168 h 1646818"/>
                  <a:gd name="connsiteX0" fmla="*/ 0 w 1498600"/>
                  <a:gd name="connsiteY0" fmla="*/ 2168 h 1646818"/>
                  <a:gd name="connsiteX1" fmla="*/ 281781 w 1498600"/>
                  <a:gd name="connsiteY1" fmla="*/ 244262 h 1646818"/>
                  <a:gd name="connsiteX2" fmla="*/ 602456 w 1498600"/>
                  <a:gd name="connsiteY2" fmla="*/ 819731 h 1646818"/>
                  <a:gd name="connsiteX3" fmla="*/ 881855 w 1498600"/>
                  <a:gd name="connsiteY3" fmla="*/ 1354718 h 1646818"/>
                  <a:gd name="connsiteX4" fmla="*/ 1148556 w 1498600"/>
                  <a:gd name="connsiteY4" fmla="*/ 1612688 h 1646818"/>
                  <a:gd name="connsiteX5" fmla="*/ 1498600 w 1498600"/>
                  <a:gd name="connsiteY5" fmla="*/ 1633325 h 1646818"/>
                  <a:gd name="connsiteX6" fmla="*/ 1165223 w 1498600"/>
                  <a:gd name="connsiteY6" fmla="*/ 1435681 h 1646818"/>
                  <a:gd name="connsiteX7" fmla="*/ 965993 w 1498600"/>
                  <a:gd name="connsiteY7" fmla="*/ 1147550 h 1646818"/>
                  <a:gd name="connsiteX8" fmla="*/ 678656 w 1498600"/>
                  <a:gd name="connsiteY8" fmla="*/ 539537 h 1646818"/>
                  <a:gd name="connsiteX9" fmla="*/ 493712 w 1498600"/>
                  <a:gd name="connsiteY9" fmla="*/ 233150 h 1646818"/>
                  <a:gd name="connsiteX10" fmla="*/ 306387 w 1498600"/>
                  <a:gd name="connsiteY10" fmla="*/ 37888 h 1646818"/>
                  <a:gd name="connsiteX11" fmla="*/ 0 w 1498600"/>
                  <a:gd name="connsiteY11" fmla="*/ 2168 h 1646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98600" h="1646818">
                    <a:moveTo>
                      <a:pt x="0" y="2168"/>
                    </a:moveTo>
                    <a:cubicBezTo>
                      <a:pt x="106098" y="40005"/>
                      <a:pt x="181372" y="108002"/>
                      <a:pt x="281781" y="244262"/>
                    </a:cubicBezTo>
                    <a:cubicBezTo>
                      <a:pt x="382190" y="380523"/>
                      <a:pt x="470694" y="520355"/>
                      <a:pt x="602456" y="819731"/>
                    </a:cubicBezTo>
                    <a:cubicBezTo>
                      <a:pt x="734218" y="1119107"/>
                      <a:pt x="790838" y="1222559"/>
                      <a:pt x="881855" y="1354718"/>
                    </a:cubicBezTo>
                    <a:cubicBezTo>
                      <a:pt x="972872" y="1486878"/>
                      <a:pt x="1045765" y="1566254"/>
                      <a:pt x="1148556" y="1612688"/>
                    </a:cubicBezTo>
                    <a:cubicBezTo>
                      <a:pt x="1251347" y="1659123"/>
                      <a:pt x="1414067" y="1649862"/>
                      <a:pt x="1498600" y="1633325"/>
                    </a:cubicBezTo>
                    <a:cubicBezTo>
                      <a:pt x="1333102" y="1597739"/>
                      <a:pt x="1250479" y="1520333"/>
                      <a:pt x="1165223" y="1435681"/>
                    </a:cubicBezTo>
                    <a:cubicBezTo>
                      <a:pt x="1071692" y="1342813"/>
                      <a:pt x="1047087" y="1296907"/>
                      <a:pt x="965993" y="1147550"/>
                    </a:cubicBezTo>
                    <a:cubicBezTo>
                      <a:pt x="884899" y="998193"/>
                      <a:pt x="757369" y="691937"/>
                      <a:pt x="678656" y="539537"/>
                    </a:cubicBezTo>
                    <a:cubicBezTo>
                      <a:pt x="599943" y="387137"/>
                      <a:pt x="560916" y="337395"/>
                      <a:pt x="493712" y="233150"/>
                    </a:cubicBezTo>
                    <a:cubicBezTo>
                      <a:pt x="424127" y="145573"/>
                      <a:pt x="374385" y="71622"/>
                      <a:pt x="306387" y="37888"/>
                    </a:cubicBezTo>
                    <a:cubicBezTo>
                      <a:pt x="238389" y="4154"/>
                      <a:pt x="208229" y="-4711"/>
                      <a:pt x="0" y="216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5732307" y="2911766"/>
                <a:ext cx="1188000" cy="0"/>
              </a:xfrm>
              <a:prstGeom prst="line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6068857" y="3074092"/>
                <a:ext cx="1188000" cy="0"/>
              </a:xfrm>
              <a:prstGeom prst="line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>
                <a:off x="6545107" y="3236418"/>
                <a:ext cx="684000" cy="0"/>
              </a:xfrm>
              <a:prstGeom prst="line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/>
              <p:cNvCxnSpPr/>
              <p:nvPr/>
            </p:nvCxnSpPr>
            <p:spPr>
              <a:xfrm>
                <a:off x="5681507" y="2749440"/>
                <a:ext cx="972000" cy="0"/>
              </a:xfrm>
              <a:prstGeom prst="line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5991716" y="3809611"/>
                <a:ext cx="1188000" cy="0"/>
              </a:xfrm>
              <a:prstGeom prst="line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/>
              <p:nvPr/>
            </p:nvCxnSpPr>
            <p:spPr>
              <a:xfrm>
                <a:off x="5773276" y="3971937"/>
                <a:ext cx="1188000" cy="0"/>
              </a:xfrm>
              <a:prstGeom prst="line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 54"/>
              <p:cNvCxnSpPr/>
              <p:nvPr/>
            </p:nvCxnSpPr>
            <p:spPr>
              <a:xfrm>
                <a:off x="5691996" y="4134263"/>
                <a:ext cx="756000" cy="0"/>
              </a:xfrm>
              <a:prstGeom prst="line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6326996" y="3647285"/>
                <a:ext cx="936000" cy="0"/>
              </a:xfrm>
              <a:prstGeom prst="line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/>
              <p:cNvCxnSpPr/>
              <p:nvPr/>
            </p:nvCxnSpPr>
            <p:spPr>
              <a:xfrm>
                <a:off x="5742467" y="4649220"/>
                <a:ext cx="1188000" cy="0"/>
              </a:xfrm>
              <a:prstGeom prst="line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/>
              <p:nvPr/>
            </p:nvCxnSpPr>
            <p:spPr>
              <a:xfrm>
                <a:off x="5694207" y="4486894"/>
                <a:ext cx="1008000" cy="0"/>
              </a:xfrm>
              <a:prstGeom prst="line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椭圆 63"/>
            <p:cNvSpPr/>
            <p:nvPr/>
          </p:nvSpPr>
          <p:spPr>
            <a:xfrm>
              <a:off x="8507078" y="2985211"/>
              <a:ext cx="72000" cy="72000"/>
            </a:xfrm>
            <a:prstGeom prst="ellipse">
              <a:avLst/>
            </a:prstGeom>
            <a:solidFill>
              <a:srgbClr val="D226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椭圆 64"/>
            <p:cNvSpPr/>
            <p:nvPr/>
          </p:nvSpPr>
          <p:spPr>
            <a:xfrm>
              <a:off x="8609722" y="2949211"/>
              <a:ext cx="72000" cy="72000"/>
            </a:xfrm>
            <a:prstGeom prst="ellipse">
              <a:avLst/>
            </a:prstGeom>
            <a:solidFill>
              <a:srgbClr val="D226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椭圆 65"/>
            <p:cNvSpPr/>
            <p:nvPr/>
          </p:nvSpPr>
          <p:spPr>
            <a:xfrm>
              <a:off x="8538607" y="2854182"/>
              <a:ext cx="72000" cy="72000"/>
            </a:xfrm>
            <a:prstGeom prst="ellipse">
              <a:avLst/>
            </a:prstGeom>
            <a:solidFill>
              <a:srgbClr val="D226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椭圆 66"/>
            <p:cNvSpPr/>
            <p:nvPr/>
          </p:nvSpPr>
          <p:spPr>
            <a:xfrm>
              <a:off x="8555819" y="2507884"/>
              <a:ext cx="72000" cy="72000"/>
            </a:xfrm>
            <a:prstGeom prst="ellipse">
              <a:avLst/>
            </a:prstGeom>
            <a:solidFill>
              <a:srgbClr val="D226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椭圆 67"/>
            <p:cNvSpPr/>
            <p:nvPr/>
          </p:nvSpPr>
          <p:spPr>
            <a:xfrm>
              <a:off x="8526526" y="2641671"/>
              <a:ext cx="72000" cy="72000"/>
            </a:xfrm>
            <a:prstGeom prst="ellipse">
              <a:avLst/>
            </a:prstGeom>
            <a:solidFill>
              <a:srgbClr val="D226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椭圆 68"/>
            <p:cNvSpPr/>
            <p:nvPr/>
          </p:nvSpPr>
          <p:spPr>
            <a:xfrm>
              <a:off x="8651337" y="2474232"/>
              <a:ext cx="72000" cy="72000"/>
            </a:xfrm>
            <a:prstGeom prst="ellipse">
              <a:avLst/>
            </a:prstGeom>
            <a:solidFill>
              <a:srgbClr val="D226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椭圆 69"/>
            <p:cNvSpPr/>
            <p:nvPr/>
          </p:nvSpPr>
          <p:spPr>
            <a:xfrm>
              <a:off x="8627944" y="2567745"/>
              <a:ext cx="72000" cy="72000"/>
            </a:xfrm>
            <a:prstGeom prst="ellipse">
              <a:avLst/>
            </a:prstGeom>
            <a:solidFill>
              <a:srgbClr val="D226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椭圆 70"/>
            <p:cNvSpPr/>
            <p:nvPr/>
          </p:nvSpPr>
          <p:spPr>
            <a:xfrm>
              <a:off x="8770043" y="2467468"/>
              <a:ext cx="72000" cy="72000"/>
            </a:xfrm>
            <a:prstGeom prst="ellipse">
              <a:avLst/>
            </a:prstGeom>
            <a:solidFill>
              <a:srgbClr val="D226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椭圆 71"/>
            <p:cNvSpPr/>
            <p:nvPr/>
          </p:nvSpPr>
          <p:spPr>
            <a:xfrm>
              <a:off x="8710333" y="2380343"/>
              <a:ext cx="72000" cy="72000"/>
            </a:xfrm>
            <a:prstGeom prst="ellipse">
              <a:avLst/>
            </a:prstGeom>
            <a:solidFill>
              <a:srgbClr val="D226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文本框 73"/>
            <p:cNvSpPr txBox="1"/>
            <p:nvPr/>
          </p:nvSpPr>
          <p:spPr>
            <a:xfrm>
              <a:off x="9693955" y="3389593"/>
              <a:ext cx="1017222" cy="2515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Homeostasis</a:t>
              </a:r>
              <a:endPara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76" name="直接连接符 75"/>
            <p:cNvCxnSpPr/>
            <p:nvPr/>
          </p:nvCxnSpPr>
          <p:spPr>
            <a:xfrm>
              <a:off x="9780349" y="3596652"/>
              <a:ext cx="7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文本框 76"/>
            <p:cNvSpPr txBox="1"/>
            <p:nvPr/>
          </p:nvSpPr>
          <p:spPr>
            <a:xfrm>
              <a:off x="9798916" y="3589227"/>
              <a:ext cx="719510" cy="3429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05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lang="en-US" altLang="zh-CN" sz="1200" dirty="0">
                  <a:latin typeface="Arial" panose="020B0604020202020204" pitchFamily="34" charset="0"/>
                  <a:cs typeface="Arial" panose="020B0604020202020204" pitchFamily="34" charset="0"/>
                </a:rPr>
                <a:t>Metabolism</a:t>
              </a:r>
            </a:p>
            <a:p>
              <a:pPr algn="ctr"/>
              <a:r>
                <a:rPr lang="en-US" altLang="zh-CN" sz="1200" dirty="0">
                  <a:latin typeface="Arial" panose="020B0604020202020204" pitchFamily="34" charset="0"/>
                  <a:cs typeface="Arial" panose="020B0604020202020204" pitchFamily="34" charset="0"/>
                </a:rPr>
                <a:t>Fitness</a:t>
              </a:r>
              <a:endParaRPr lang="zh-CN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6338077" y="1177723"/>
              <a:ext cx="4448533" cy="44399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文本框 80"/>
            <p:cNvSpPr txBox="1"/>
            <p:nvPr/>
          </p:nvSpPr>
          <p:spPr>
            <a:xfrm>
              <a:off x="7704842" y="3360376"/>
              <a:ext cx="548028" cy="205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05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sz="1200" dirty="0">
                  <a:latin typeface="Arial" panose="020B0604020202020204" pitchFamily="34" charset="0"/>
                  <a:cs typeface="Arial" panose="020B0604020202020204" pitchFamily="34" charset="0"/>
                </a:rPr>
                <a:t>UNC-31</a:t>
              </a:r>
              <a:endParaRPr lang="zh-CN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文本框 81"/>
            <p:cNvSpPr txBox="1"/>
            <p:nvPr/>
          </p:nvSpPr>
          <p:spPr>
            <a:xfrm>
              <a:off x="8208464" y="3494849"/>
              <a:ext cx="467050" cy="205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05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TPH-1</a:t>
              </a:r>
              <a:endParaRPr lang="zh-CN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文本框 82"/>
            <p:cNvSpPr txBox="1"/>
            <p:nvPr/>
          </p:nvSpPr>
          <p:spPr>
            <a:xfrm>
              <a:off x="8902127" y="4485579"/>
              <a:ext cx="473004" cy="205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05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DVE-1</a:t>
              </a:r>
              <a:endParaRPr lang="zh-CN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文本框 83"/>
            <p:cNvSpPr txBox="1"/>
            <p:nvPr/>
          </p:nvSpPr>
          <p:spPr>
            <a:xfrm>
              <a:off x="9313637" y="4489900"/>
              <a:ext cx="522877" cy="205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05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ATFS-1</a:t>
              </a:r>
              <a:endParaRPr lang="zh-CN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任意多边形 84"/>
            <p:cNvSpPr/>
            <p:nvPr/>
          </p:nvSpPr>
          <p:spPr>
            <a:xfrm>
              <a:off x="10463786" y="3780150"/>
              <a:ext cx="173835" cy="619760"/>
            </a:xfrm>
            <a:custGeom>
              <a:avLst/>
              <a:gdLst>
                <a:gd name="connsiteX0" fmla="*/ 60960 w 173835"/>
                <a:gd name="connsiteY0" fmla="*/ 619760 h 619760"/>
                <a:gd name="connsiteX1" fmla="*/ 172720 w 173835"/>
                <a:gd name="connsiteY1" fmla="*/ 365760 h 619760"/>
                <a:gd name="connsiteX2" fmla="*/ 0 w 173835"/>
                <a:gd name="connsiteY2" fmla="*/ 0 h 619760"/>
                <a:gd name="connsiteX3" fmla="*/ 0 w 173835"/>
                <a:gd name="connsiteY3" fmla="*/ 0 h 619760"/>
                <a:gd name="connsiteX4" fmla="*/ 0 w 173835"/>
                <a:gd name="connsiteY4" fmla="*/ 0 h 619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835" h="619760">
                  <a:moveTo>
                    <a:pt x="60960" y="619760"/>
                  </a:moveTo>
                  <a:cubicBezTo>
                    <a:pt x="121920" y="544406"/>
                    <a:pt x="182880" y="469053"/>
                    <a:pt x="172720" y="365760"/>
                  </a:cubicBezTo>
                  <a:cubicBezTo>
                    <a:pt x="162560" y="262467"/>
                    <a:pt x="0" y="0"/>
                    <a:pt x="0" y="0"/>
                  </a:cubicBez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任意多边形 85"/>
            <p:cNvSpPr/>
            <p:nvPr/>
          </p:nvSpPr>
          <p:spPr>
            <a:xfrm>
              <a:off x="9525012" y="4134849"/>
              <a:ext cx="429260" cy="109975"/>
            </a:xfrm>
            <a:custGeom>
              <a:avLst/>
              <a:gdLst>
                <a:gd name="connsiteX0" fmla="*/ 0 w 436880"/>
                <a:gd name="connsiteY0" fmla="*/ 73763 h 124563"/>
                <a:gd name="connsiteX1" fmla="*/ 162560 w 436880"/>
                <a:gd name="connsiteY1" fmla="*/ 43283 h 124563"/>
                <a:gd name="connsiteX2" fmla="*/ 314960 w 436880"/>
                <a:gd name="connsiteY2" fmla="*/ 2643 h 124563"/>
                <a:gd name="connsiteX3" fmla="*/ 436880 w 436880"/>
                <a:gd name="connsiteY3" fmla="*/ 124563 h 124563"/>
                <a:gd name="connsiteX4" fmla="*/ 436880 w 436880"/>
                <a:gd name="connsiteY4" fmla="*/ 124563 h 124563"/>
                <a:gd name="connsiteX0" fmla="*/ 0 w 406400"/>
                <a:gd name="connsiteY0" fmla="*/ 314234 h 314234"/>
                <a:gd name="connsiteX1" fmla="*/ 132080 w 406400"/>
                <a:gd name="connsiteY1" fmla="*/ 47534 h 314234"/>
                <a:gd name="connsiteX2" fmla="*/ 284480 w 406400"/>
                <a:gd name="connsiteY2" fmla="*/ 6894 h 314234"/>
                <a:gd name="connsiteX3" fmla="*/ 406400 w 406400"/>
                <a:gd name="connsiteY3" fmla="*/ 128814 h 314234"/>
                <a:gd name="connsiteX4" fmla="*/ 406400 w 406400"/>
                <a:gd name="connsiteY4" fmla="*/ 128814 h 314234"/>
                <a:gd name="connsiteX0" fmla="*/ 0 w 406400"/>
                <a:gd name="connsiteY0" fmla="*/ 314234 h 314234"/>
                <a:gd name="connsiteX1" fmla="*/ 132080 w 406400"/>
                <a:gd name="connsiteY1" fmla="*/ 47534 h 314234"/>
                <a:gd name="connsiteX2" fmla="*/ 284480 w 406400"/>
                <a:gd name="connsiteY2" fmla="*/ 6894 h 314234"/>
                <a:gd name="connsiteX3" fmla="*/ 406400 w 406400"/>
                <a:gd name="connsiteY3" fmla="*/ 128814 h 314234"/>
                <a:gd name="connsiteX4" fmla="*/ 406400 w 406400"/>
                <a:gd name="connsiteY4" fmla="*/ 128814 h 314234"/>
                <a:gd name="connsiteX0" fmla="*/ 0 w 429260"/>
                <a:gd name="connsiteY0" fmla="*/ 58408 h 124448"/>
                <a:gd name="connsiteX1" fmla="*/ 154940 w 429260"/>
                <a:gd name="connsiteY1" fmla="*/ 43168 h 124448"/>
                <a:gd name="connsiteX2" fmla="*/ 307340 w 429260"/>
                <a:gd name="connsiteY2" fmla="*/ 2528 h 124448"/>
                <a:gd name="connsiteX3" fmla="*/ 429260 w 429260"/>
                <a:gd name="connsiteY3" fmla="*/ 124448 h 124448"/>
                <a:gd name="connsiteX4" fmla="*/ 429260 w 429260"/>
                <a:gd name="connsiteY4" fmla="*/ 124448 h 124448"/>
                <a:gd name="connsiteX0" fmla="*/ 0 w 429260"/>
                <a:gd name="connsiteY0" fmla="*/ 58408 h 124448"/>
                <a:gd name="connsiteX1" fmla="*/ 154940 w 429260"/>
                <a:gd name="connsiteY1" fmla="*/ 43168 h 124448"/>
                <a:gd name="connsiteX2" fmla="*/ 307340 w 429260"/>
                <a:gd name="connsiteY2" fmla="*/ 2528 h 124448"/>
                <a:gd name="connsiteX3" fmla="*/ 429260 w 429260"/>
                <a:gd name="connsiteY3" fmla="*/ 124448 h 124448"/>
                <a:gd name="connsiteX4" fmla="*/ 429260 w 429260"/>
                <a:gd name="connsiteY4" fmla="*/ 124448 h 124448"/>
                <a:gd name="connsiteX0" fmla="*/ 0 w 429260"/>
                <a:gd name="connsiteY0" fmla="*/ 58408 h 124448"/>
                <a:gd name="connsiteX1" fmla="*/ 154940 w 429260"/>
                <a:gd name="connsiteY1" fmla="*/ 43168 h 124448"/>
                <a:gd name="connsiteX2" fmla="*/ 307340 w 429260"/>
                <a:gd name="connsiteY2" fmla="*/ 2528 h 124448"/>
                <a:gd name="connsiteX3" fmla="*/ 429260 w 429260"/>
                <a:gd name="connsiteY3" fmla="*/ 124448 h 124448"/>
                <a:gd name="connsiteX4" fmla="*/ 429260 w 429260"/>
                <a:gd name="connsiteY4" fmla="*/ 124448 h 124448"/>
                <a:gd name="connsiteX0" fmla="*/ 0 w 429260"/>
                <a:gd name="connsiteY0" fmla="*/ 43935 h 109975"/>
                <a:gd name="connsiteX1" fmla="*/ 154940 w 429260"/>
                <a:gd name="connsiteY1" fmla="*/ 28695 h 109975"/>
                <a:gd name="connsiteX2" fmla="*/ 292100 w 429260"/>
                <a:gd name="connsiteY2" fmla="*/ 3295 h 109975"/>
                <a:gd name="connsiteX3" fmla="*/ 429260 w 429260"/>
                <a:gd name="connsiteY3" fmla="*/ 109975 h 109975"/>
                <a:gd name="connsiteX4" fmla="*/ 429260 w 429260"/>
                <a:gd name="connsiteY4" fmla="*/ 109975 h 109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260" h="109975">
                  <a:moveTo>
                    <a:pt x="0" y="43935"/>
                  </a:moveTo>
                  <a:cubicBezTo>
                    <a:pt x="62653" y="49861"/>
                    <a:pt x="106257" y="35468"/>
                    <a:pt x="154940" y="28695"/>
                  </a:cubicBezTo>
                  <a:cubicBezTo>
                    <a:pt x="203623" y="21922"/>
                    <a:pt x="246380" y="-10252"/>
                    <a:pt x="292100" y="3295"/>
                  </a:cubicBezTo>
                  <a:cubicBezTo>
                    <a:pt x="337820" y="16842"/>
                    <a:pt x="406400" y="92195"/>
                    <a:pt x="429260" y="109975"/>
                  </a:cubicBezTo>
                  <a:lnTo>
                    <a:pt x="429260" y="109975"/>
                  </a:lnTo>
                </a:path>
              </a:pathLst>
            </a:custGeom>
            <a:noFill/>
            <a:ln w="254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8998750" y="3846400"/>
              <a:ext cx="624242" cy="205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05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Serotonin</a:t>
              </a:r>
              <a:endParaRPr lang="zh-CN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任意多边形 87"/>
            <p:cNvSpPr/>
            <p:nvPr/>
          </p:nvSpPr>
          <p:spPr>
            <a:xfrm>
              <a:off x="9108175" y="4036161"/>
              <a:ext cx="284497" cy="103731"/>
            </a:xfrm>
            <a:custGeom>
              <a:avLst/>
              <a:gdLst>
                <a:gd name="connsiteX0" fmla="*/ 0 w 193040"/>
                <a:gd name="connsiteY0" fmla="*/ 0 h 60960"/>
                <a:gd name="connsiteX1" fmla="*/ 121920 w 193040"/>
                <a:gd name="connsiteY1" fmla="*/ 20320 h 60960"/>
                <a:gd name="connsiteX2" fmla="*/ 193040 w 193040"/>
                <a:gd name="connsiteY2" fmla="*/ 60960 h 60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040" h="60960">
                  <a:moveTo>
                    <a:pt x="0" y="0"/>
                  </a:moveTo>
                  <a:cubicBezTo>
                    <a:pt x="44873" y="5080"/>
                    <a:pt x="89747" y="10160"/>
                    <a:pt x="121920" y="20320"/>
                  </a:cubicBezTo>
                  <a:cubicBezTo>
                    <a:pt x="154093" y="30480"/>
                    <a:pt x="173566" y="45720"/>
                    <a:pt x="193040" y="6096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文本框 88"/>
            <p:cNvSpPr txBox="1"/>
            <p:nvPr/>
          </p:nvSpPr>
          <p:spPr>
            <a:xfrm>
              <a:off x="9321359" y="4004307"/>
              <a:ext cx="263601" cy="3429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latin typeface="Malgun Gothic" panose="020B0503020000020004" pitchFamily="34" charset="-127"/>
                  <a:ea typeface="Malgun Gothic" panose="020B0503020000020004" pitchFamily="34" charset="-127"/>
                  <a:cs typeface="Arial" panose="020B0604020202020204" pitchFamily="34" charset="0"/>
                </a:rPr>
                <a:t>?</a:t>
              </a:r>
              <a:endParaRPr lang="zh-CN" altLang="en-US" sz="2400" dirty="0">
                <a:latin typeface="Malgun Gothic" panose="020B0503020000020004" pitchFamily="34" charset="-127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0" name="任意多边形 89"/>
            <p:cNvSpPr/>
            <p:nvPr/>
          </p:nvSpPr>
          <p:spPr>
            <a:xfrm>
              <a:off x="9598791" y="4728569"/>
              <a:ext cx="323850" cy="32933"/>
            </a:xfrm>
            <a:custGeom>
              <a:avLst/>
              <a:gdLst>
                <a:gd name="connsiteX0" fmla="*/ 0 w 289560"/>
                <a:gd name="connsiteY0" fmla="*/ 0 h 53340"/>
                <a:gd name="connsiteX1" fmla="*/ 45720 w 289560"/>
                <a:gd name="connsiteY1" fmla="*/ 22860 h 53340"/>
                <a:gd name="connsiteX2" fmla="*/ 114300 w 289560"/>
                <a:gd name="connsiteY2" fmla="*/ 53340 h 53340"/>
                <a:gd name="connsiteX3" fmla="*/ 114300 w 289560"/>
                <a:gd name="connsiteY3" fmla="*/ 53340 h 53340"/>
                <a:gd name="connsiteX4" fmla="*/ 289560 w 289560"/>
                <a:gd name="connsiteY4" fmla="*/ 38100 h 53340"/>
                <a:gd name="connsiteX0" fmla="*/ 0 w 289560"/>
                <a:gd name="connsiteY0" fmla="*/ 0 h 53340"/>
                <a:gd name="connsiteX1" fmla="*/ 45720 w 289560"/>
                <a:gd name="connsiteY1" fmla="*/ 22860 h 53340"/>
                <a:gd name="connsiteX2" fmla="*/ 114300 w 289560"/>
                <a:gd name="connsiteY2" fmla="*/ 53340 h 53340"/>
                <a:gd name="connsiteX3" fmla="*/ 289560 w 289560"/>
                <a:gd name="connsiteY3" fmla="*/ 38100 h 53340"/>
                <a:gd name="connsiteX0" fmla="*/ 0 w 289560"/>
                <a:gd name="connsiteY0" fmla="*/ 0 h 54773"/>
                <a:gd name="connsiteX1" fmla="*/ 114300 w 289560"/>
                <a:gd name="connsiteY1" fmla="*/ 53340 h 54773"/>
                <a:gd name="connsiteX2" fmla="*/ 289560 w 289560"/>
                <a:gd name="connsiteY2" fmla="*/ 38100 h 54773"/>
                <a:gd name="connsiteX0" fmla="*/ 0 w 289560"/>
                <a:gd name="connsiteY0" fmla="*/ 0 h 54773"/>
                <a:gd name="connsiteX1" fmla="*/ 114300 w 289560"/>
                <a:gd name="connsiteY1" fmla="*/ 53340 h 54773"/>
                <a:gd name="connsiteX2" fmla="*/ 289560 w 289560"/>
                <a:gd name="connsiteY2" fmla="*/ 38100 h 54773"/>
                <a:gd name="connsiteX0" fmla="*/ 0 w 289560"/>
                <a:gd name="connsiteY0" fmla="*/ 0 h 42399"/>
                <a:gd name="connsiteX1" fmla="*/ 76200 w 289560"/>
                <a:gd name="connsiteY1" fmla="*/ 38100 h 42399"/>
                <a:gd name="connsiteX2" fmla="*/ 289560 w 289560"/>
                <a:gd name="connsiteY2" fmla="*/ 38100 h 42399"/>
                <a:gd name="connsiteX0" fmla="*/ 0 w 295275"/>
                <a:gd name="connsiteY0" fmla="*/ 0 h 32267"/>
                <a:gd name="connsiteX1" fmla="*/ 81915 w 295275"/>
                <a:gd name="connsiteY1" fmla="*/ 28575 h 32267"/>
                <a:gd name="connsiteX2" fmla="*/ 295275 w 295275"/>
                <a:gd name="connsiteY2" fmla="*/ 28575 h 32267"/>
                <a:gd name="connsiteX0" fmla="*/ 0 w 291465"/>
                <a:gd name="connsiteY0" fmla="*/ 0 h 28839"/>
                <a:gd name="connsiteX1" fmla="*/ 81915 w 291465"/>
                <a:gd name="connsiteY1" fmla="*/ 28575 h 28839"/>
                <a:gd name="connsiteX2" fmla="*/ 291465 w 291465"/>
                <a:gd name="connsiteY2" fmla="*/ 13335 h 28839"/>
                <a:gd name="connsiteX0" fmla="*/ 0 w 312420"/>
                <a:gd name="connsiteY0" fmla="*/ 0 h 34772"/>
                <a:gd name="connsiteX1" fmla="*/ 102870 w 312420"/>
                <a:gd name="connsiteY1" fmla="*/ 34290 h 34772"/>
                <a:gd name="connsiteX2" fmla="*/ 312420 w 312420"/>
                <a:gd name="connsiteY2" fmla="*/ 19050 h 34772"/>
                <a:gd name="connsiteX0" fmla="*/ 0 w 323850"/>
                <a:gd name="connsiteY0" fmla="*/ 0 h 34772"/>
                <a:gd name="connsiteX1" fmla="*/ 114300 w 323850"/>
                <a:gd name="connsiteY1" fmla="*/ 34290 h 34772"/>
                <a:gd name="connsiteX2" fmla="*/ 323850 w 323850"/>
                <a:gd name="connsiteY2" fmla="*/ 19050 h 34772"/>
                <a:gd name="connsiteX0" fmla="*/ 0 w 323850"/>
                <a:gd name="connsiteY0" fmla="*/ 0 h 32933"/>
                <a:gd name="connsiteX1" fmla="*/ 135255 w 323850"/>
                <a:gd name="connsiteY1" fmla="*/ 32385 h 32933"/>
                <a:gd name="connsiteX2" fmla="*/ 323850 w 323850"/>
                <a:gd name="connsiteY2" fmla="*/ 19050 h 3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3850" h="32933">
                  <a:moveTo>
                    <a:pt x="0" y="0"/>
                  </a:moveTo>
                  <a:cubicBezTo>
                    <a:pt x="23813" y="11113"/>
                    <a:pt x="81280" y="29210"/>
                    <a:pt x="135255" y="32385"/>
                  </a:cubicBezTo>
                  <a:cubicBezTo>
                    <a:pt x="189230" y="35560"/>
                    <a:pt x="265430" y="24130"/>
                    <a:pt x="323850" y="1905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下箭头 90"/>
            <p:cNvSpPr/>
            <p:nvPr/>
          </p:nvSpPr>
          <p:spPr>
            <a:xfrm flipV="1">
              <a:off x="9916011" y="4676132"/>
              <a:ext cx="118800" cy="165600"/>
            </a:xfrm>
            <a:prstGeom prst="downArrow">
              <a:avLst>
                <a:gd name="adj1" fmla="val 46472"/>
                <a:gd name="adj2" fmla="val 57056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92" name="文本框 91"/>
            <p:cNvSpPr txBox="1"/>
            <p:nvPr/>
          </p:nvSpPr>
          <p:spPr>
            <a:xfrm>
              <a:off x="9930683" y="4678205"/>
              <a:ext cx="359874" cy="1943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05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UPR</a:t>
              </a:r>
              <a:endParaRPr lang="zh-CN" altLang="en-US" sz="1100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文本框 92"/>
            <p:cNvSpPr txBox="1"/>
            <p:nvPr/>
          </p:nvSpPr>
          <p:spPr>
            <a:xfrm>
              <a:off x="10168483" y="4648625"/>
              <a:ext cx="247935" cy="1886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05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mt</a:t>
              </a:r>
              <a:endParaRPr lang="zh-CN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7989928" y="2674358"/>
              <a:ext cx="263601" cy="3429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latin typeface="Malgun Gothic" panose="020B0503020000020004" pitchFamily="34" charset="-127"/>
                  <a:ea typeface="Malgun Gothic" panose="020B0503020000020004" pitchFamily="34" charset="-127"/>
                  <a:cs typeface="Arial" panose="020B0604020202020204" pitchFamily="34" charset="0"/>
                </a:rPr>
                <a:t>?</a:t>
              </a:r>
              <a:endParaRPr lang="zh-CN" altLang="en-US" sz="2400" dirty="0">
                <a:latin typeface="Malgun Gothic" panose="020B0503020000020004" pitchFamily="34" charset="-127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5" name="下箭头 94"/>
            <p:cNvSpPr/>
            <p:nvPr/>
          </p:nvSpPr>
          <p:spPr>
            <a:xfrm flipV="1">
              <a:off x="8544248" y="2402489"/>
              <a:ext cx="118800" cy="165600"/>
            </a:xfrm>
            <a:prstGeom prst="downArrow">
              <a:avLst>
                <a:gd name="adj1" fmla="val 46472"/>
                <a:gd name="adj2" fmla="val 57056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96" name="下箭头 95"/>
            <p:cNvSpPr/>
            <p:nvPr/>
          </p:nvSpPr>
          <p:spPr>
            <a:xfrm>
              <a:off x="7761343" y="1853863"/>
              <a:ext cx="118800" cy="165600"/>
            </a:xfrm>
            <a:prstGeom prst="downArrow">
              <a:avLst>
                <a:gd name="adj1" fmla="val 46472"/>
                <a:gd name="adj2" fmla="val 57056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97" name="文本框 96"/>
            <p:cNvSpPr txBox="1"/>
            <p:nvPr/>
          </p:nvSpPr>
          <p:spPr>
            <a:xfrm>
              <a:off x="7822198" y="1743435"/>
              <a:ext cx="939816" cy="3429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05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Respiratory</a:t>
              </a:r>
            </a:p>
            <a:p>
              <a:r>
                <a:rPr lang="en-US" altLang="zh-CN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Chain function</a:t>
              </a:r>
              <a:endParaRPr lang="zh-CN" alt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文本框 97"/>
            <p:cNvSpPr txBox="1"/>
            <p:nvPr/>
          </p:nvSpPr>
          <p:spPr>
            <a:xfrm>
              <a:off x="7118126" y="2183390"/>
              <a:ext cx="611142" cy="2515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05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neuron</a:t>
              </a:r>
              <a:endParaRPr lang="zh-CN" alt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文本框 98"/>
            <p:cNvSpPr txBox="1"/>
            <p:nvPr/>
          </p:nvSpPr>
          <p:spPr>
            <a:xfrm>
              <a:off x="6900055" y="2594418"/>
              <a:ext cx="471814" cy="3429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05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sz="12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polyQ</a:t>
              </a:r>
              <a:endParaRPr lang="en-US" altLang="zh-CN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altLang="zh-CN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stress</a:t>
              </a:r>
              <a:endParaRPr lang="zh-CN" alt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文本框 99"/>
            <p:cNvSpPr txBox="1"/>
            <p:nvPr/>
          </p:nvSpPr>
          <p:spPr>
            <a:xfrm>
              <a:off x="8603493" y="2366558"/>
              <a:ext cx="384882" cy="205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05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ROS</a:t>
              </a:r>
              <a:endParaRPr lang="zh-CN" alt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任意多边形 100"/>
            <p:cNvSpPr/>
            <p:nvPr/>
          </p:nvSpPr>
          <p:spPr>
            <a:xfrm>
              <a:off x="7966582" y="2644174"/>
              <a:ext cx="489359" cy="897819"/>
            </a:xfrm>
            <a:custGeom>
              <a:avLst/>
              <a:gdLst>
                <a:gd name="connsiteX0" fmla="*/ 17124 w 504804"/>
                <a:gd name="connsiteY0" fmla="*/ 0 h 924560"/>
                <a:gd name="connsiteX1" fmla="*/ 6964 w 504804"/>
                <a:gd name="connsiteY1" fmla="*/ 254000 h 924560"/>
                <a:gd name="connsiteX2" fmla="*/ 108564 w 504804"/>
                <a:gd name="connsiteY2" fmla="*/ 558800 h 924560"/>
                <a:gd name="connsiteX3" fmla="*/ 291444 w 504804"/>
                <a:gd name="connsiteY3" fmla="*/ 741680 h 924560"/>
                <a:gd name="connsiteX4" fmla="*/ 464164 w 504804"/>
                <a:gd name="connsiteY4" fmla="*/ 833120 h 924560"/>
                <a:gd name="connsiteX5" fmla="*/ 504804 w 504804"/>
                <a:gd name="connsiteY5" fmla="*/ 924560 h 924560"/>
                <a:gd name="connsiteX0" fmla="*/ 17124 w 504804"/>
                <a:gd name="connsiteY0" fmla="*/ 0 h 924560"/>
                <a:gd name="connsiteX1" fmla="*/ 6964 w 504804"/>
                <a:gd name="connsiteY1" fmla="*/ 254000 h 924560"/>
                <a:gd name="connsiteX2" fmla="*/ 108564 w 504804"/>
                <a:gd name="connsiteY2" fmla="*/ 558800 h 924560"/>
                <a:gd name="connsiteX3" fmla="*/ 291444 w 504804"/>
                <a:gd name="connsiteY3" fmla="*/ 741680 h 924560"/>
                <a:gd name="connsiteX4" fmla="*/ 460354 w 504804"/>
                <a:gd name="connsiteY4" fmla="*/ 808355 h 924560"/>
                <a:gd name="connsiteX5" fmla="*/ 504804 w 504804"/>
                <a:gd name="connsiteY5" fmla="*/ 924560 h 924560"/>
                <a:gd name="connsiteX0" fmla="*/ 17124 w 504804"/>
                <a:gd name="connsiteY0" fmla="*/ 0 h 924560"/>
                <a:gd name="connsiteX1" fmla="*/ 6964 w 504804"/>
                <a:gd name="connsiteY1" fmla="*/ 254000 h 924560"/>
                <a:gd name="connsiteX2" fmla="*/ 108564 w 504804"/>
                <a:gd name="connsiteY2" fmla="*/ 558800 h 924560"/>
                <a:gd name="connsiteX3" fmla="*/ 279674 w 504804"/>
                <a:gd name="connsiteY3" fmla="*/ 722062 h 924560"/>
                <a:gd name="connsiteX4" fmla="*/ 460354 w 504804"/>
                <a:gd name="connsiteY4" fmla="*/ 808355 h 924560"/>
                <a:gd name="connsiteX5" fmla="*/ 504804 w 504804"/>
                <a:gd name="connsiteY5" fmla="*/ 924560 h 924560"/>
                <a:gd name="connsiteX0" fmla="*/ 16254 w 503934"/>
                <a:gd name="connsiteY0" fmla="*/ 0 h 924560"/>
                <a:gd name="connsiteX1" fmla="*/ 6094 w 503934"/>
                <a:gd name="connsiteY1" fmla="*/ 254000 h 924560"/>
                <a:gd name="connsiteX2" fmla="*/ 95923 w 503934"/>
                <a:gd name="connsiteY2" fmla="*/ 527412 h 924560"/>
                <a:gd name="connsiteX3" fmla="*/ 278804 w 503934"/>
                <a:gd name="connsiteY3" fmla="*/ 722062 h 924560"/>
                <a:gd name="connsiteX4" fmla="*/ 459484 w 503934"/>
                <a:gd name="connsiteY4" fmla="*/ 808355 h 924560"/>
                <a:gd name="connsiteX5" fmla="*/ 503934 w 503934"/>
                <a:gd name="connsiteY5" fmla="*/ 924560 h 924560"/>
                <a:gd name="connsiteX0" fmla="*/ 16254 w 503934"/>
                <a:gd name="connsiteY0" fmla="*/ 0 h 924560"/>
                <a:gd name="connsiteX1" fmla="*/ 6094 w 503934"/>
                <a:gd name="connsiteY1" fmla="*/ 254000 h 924560"/>
                <a:gd name="connsiteX2" fmla="*/ 95923 w 503934"/>
                <a:gd name="connsiteY2" fmla="*/ 527412 h 924560"/>
                <a:gd name="connsiteX3" fmla="*/ 267033 w 503934"/>
                <a:gd name="connsiteY3" fmla="*/ 694598 h 924560"/>
                <a:gd name="connsiteX4" fmla="*/ 459484 w 503934"/>
                <a:gd name="connsiteY4" fmla="*/ 808355 h 924560"/>
                <a:gd name="connsiteX5" fmla="*/ 503934 w 503934"/>
                <a:gd name="connsiteY5" fmla="*/ 924560 h 924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3934" h="924560">
                  <a:moveTo>
                    <a:pt x="16254" y="0"/>
                  </a:moveTo>
                  <a:cubicBezTo>
                    <a:pt x="3554" y="80433"/>
                    <a:pt x="-7184" y="166098"/>
                    <a:pt x="6094" y="254000"/>
                  </a:cubicBezTo>
                  <a:cubicBezTo>
                    <a:pt x="19372" y="341902"/>
                    <a:pt x="52433" y="453979"/>
                    <a:pt x="95923" y="527412"/>
                  </a:cubicBezTo>
                  <a:cubicBezTo>
                    <a:pt x="139413" y="600845"/>
                    <a:pt x="206440" y="647774"/>
                    <a:pt x="267033" y="694598"/>
                  </a:cubicBezTo>
                  <a:cubicBezTo>
                    <a:pt x="327627" y="741422"/>
                    <a:pt x="420001" y="770028"/>
                    <a:pt x="459484" y="808355"/>
                  </a:cubicBezTo>
                  <a:cubicBezTo>
                    <a:pt x="498967" y="846682"/>
                    <a:pt x="501394" y="894080"/>
                    <a:pt x="503934" y="92456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任意多边形 101"/>
            <p:cNvSpPr/>
            <p:nvPr/>
          </p:nvSpPr>
          <p:spPr>
            <a:xfrm>
              <a:off x="8153200" y="2803489"/>
              <a:ext cx="239412" cy="610362"/>
            </a:xfrm>
            <a:custGeom>
              <a:avLst/>
              <a:gdLst>
                <a:gd name="connsiteX0" fmla="*/ 179327 w 325631"/>
                <a:gd name="connsiteY0" fmla="*/ 0 h 621792"/>
                <a:gd name="connsiteX1" fmla="*/ 26927 w 325631"/>
                <a:gd name="connsiteY1" fmla="*/ 121920 h 621792"/>
                <a:gd name="connsiteX2" fmla="*/ 2543 w 325631"/>
                <a:gd name="connsiteY2" fmla="*/ 243840 h 621792"/>
                <a:gd name="connsiteX3" fmla="*/ 57407 w 325631"/>
                <a:gd name="connsiteY3" fmla="*/ 384048 h 621792"/>
                <a:gd name="connsiteX4" fmla="*/ 325631 w 325631"/>
                <a:gd name="connsiteY4" fmla="*/ 621792 h 621792"/>
                <a:gd name="connsiteX0" fmla="*/ 179327 w 249431"/>
                <a:gd name="connsiteY0" fmla="*/ 0 h 621792"/>
                <a:gd name="connsiteX1" fmla="*/ 26927 w 249431"/>
                <a:gd name="connsiteY1" fmla="*/ 121920 h 621792"/>
                <a:gd name="connsiteX2" fmla="*/ 2543 w 249431"/>
                <a:gd name="connsiteY2" fmla="*/ 243840 h 621792"/>
                <a:gd name="connsiteX3" fmla="*/ 57407 w 249431"/>
                <a:gd name="connsiteY3" fmla="*/ 384048 h 621792"/>
                <a:gd name="connsiteX4" fmla="*/ 249431 w 249431"/>
                <a:gd name="connsiteY4" fmla="*/ 621792 h 621792"/>
                <a:gd name="connsiteX0" fmla="*/ 178493 w 248597"/>
                <a:gd name="connsiteY0" fmla="*/ 0 h 621792"/>
                <a:gd name="connsiteX1" fmla="*/ 26093 w 248597"/>
                <a:gd name="connsiteY1" fmla="*/ 121920 h 621792"/>
                <a:gd name="connsiteX2" fmla="*/ 1709 w 248597"/>
                <a:gd name="connsiteY2" fmla="*/ 243840 h 621792"/>
                <a:gd name="connsiteX3" fmla="*/ 45143 w 248597"/>
                <a:gd name="connsiteY3" fmla="*/ 384048 h 621792"/>
                <a:gd name="connsiteX4" fmla="*/ 248597 w 248597"/>
                <a:gd name="connsiteY4" fmla="*/ 621792 h 621792"/>
                <a:gd name="connsiteX0" fmla="*/ 192555 w 262659"/>
                <a:gd name="connsiteY0" fmla="*/ 0 h 621792"/>
                <a:gd name="connsiteX1" fmla="*/ 40155 w 262659"/>
                <a:gd name="connsiteY1" fmla="*/ 121920 h 621792"/>
                <a:gd name="connsiteX2" fmla="*/ 531 w 262659"/>
                <a:gd name="connsiteY2" fmla="*/ 209550 h 621792"/>
                <a:gd name="connsiteX3" fmla="*/ 59205 w 262659"/>
                <a:gd name="connsiteY3" fmla="*/ 384048 h 621792"/>
                <a:gd name="connsiteX4" fmla="*/ 262659 w 262659"/>
                <a:gd name="connsiteY4" fmla="*/ 621792 h 621792"/>
                <a:gd name="connsiteX0" fmla="*/ 192168 w 262272"/>
                <a:gd name="connsiteY0" fmla="*/ 0 h 621792"/>
                <a:gd name="connsiteX1" fmla="*/ 47388 w 262272"/>
                <a:gd name="connsiteY1" fmla="*/ 87630 h 621792"/>
                <a:gd name="connsiteX2" fmla="*/ 144 w 262272"/>
                <a:gd name="connsiteY2" fmla="*/ 209550 h 621792"/>
                <a:gd name="connsiteX3" fmla="*/ 58818 w 262272"/>
                <a:gd name="connsiteY3" fmla="*/ 384048 h 621792"/>
                <a:gd name="connsiteX4" fmla="*/ 262272 w 262272"/>
                <a:gd name="connsiteY4" fmla="*/ 621792 h 621792"/>
                <a:gd name="connsiteX0" fmla="*/ 192168 w 239412"/>
                <a:gd name="connsiteY0" fmla="*/ 0 h 610362"/>
                <a:gd name="connsiteX1" fmla="*/ 47388 w 239412"/>
                <a:gd name="connsiteY1" fmla="*/ 87630 h 610362"/>
                <a:gd name="connsiteX2" fmla="*/ 144 w 239412"/>
                <a:gd name="connsiteY2" fmla="*/ 209550 h 610362"/>
                <a:gd name="connsiteX3" fmla="*/ 58818 w 239412"/>
                <a:gd name="connsiteY3" fmla="*/ 384048 h 610362"/>
                <a:gd name="connsiteX4" fmla="*/ 239412 w 239412"/>
                <a:gd name="connsiteY4" fmla="*/ 610362 h 610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9412" h="610362">
                  <a:moveTo>
                    <a:pt x="192168" y="0"/>
                  </a:moveTo>
                  <a:cubicBezTo>
                    <a:pt x="130700" y="40640"/>
                    <a:pt x="79392" y="52705"/>
                    <a:pt x="47388" y="87630"/>
                  </a:cubicBezTo>
                  <a:cubicBezTo>
                    <a:pt x="15384" y="122555"/>
                    <a:pt x="-1761" y="160147"/>
                    <a:pt x="144" y="209550"/>
                  </a:cubicBezTo>
                  <a:cubicBezTo>
                    <a:pt x="2049" y="258953"/>
                    <a:pt x="18940" y="317246"/>
                    <a:pt x="58818" y="384048"/>
                  </a:cubicBezTo>
                  <a:cubicBezTo>
                    <a:pt x="98696" y="450850"/>
                    <a:pt x="132224" y="522986"/>
                    <a:pt x="239412" y="610362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任意多边形 102"/>
            <p:cNvSpPr/>
            <p:nvPr/>
          </p:nvSpPr>
          <p:spPr>
            <a:xfrm>
              <a:off x="8335939" y="3674630"/>
              <a:ext cx="476175" cy="198052"/>
            </a:xfrm>
            <a:custGeom>
              <a:avLst/>
              <a:gdLst>
                <a:gd name="connsiteX0" fmla="*/ 2297 w 375677"/>
                <a:gd name="connsiteY0" fmla="*/ 0 h 204719"/>
                <a:gd name="connsiteX1" fmla="*/ 32777 w 375677"/>
                <a:gd name="connsiteY1" fmla="*/ 129540 h 204719"/>
                <a:gd name="connsiteX2" fmla="*/ 230897 w 375677"/>
                <a:gd name="connsiteY2" fmla="*/ 198120 h 204719"/>
                <a:gd name="connsiteX3" fmla="*/ 375677 w 375677"/>
                <a:gd name="connsiteY3" fmla="*/ 198120 h 204719"/>
                <a:gd name="connsiteX0" fmla="*/ 2297 w 390917"/>
                <a:gd name="connsiteY0" fmla="*/ 0 h 206701"/>
                <a:gd name="connsiteX1" fmla="*/ 32777 w 390917"/>
                <a:gd name="connsiteY1" fmla="*/ 129540 h 206701"/>
                <a:gd name="connsiteX2" fmla="*/ 230897 w 390917"/>
                <a:gd name="connsiteY2" fmla="*/ 198120 h 206701"/>
                <a:gd name="connsiteX3" fmla="*/ 390917 w 390917"/>
                <a:gd name="connsiteY3" fmla="*/ 201930 h 206701"/>
                <a:gd name="connsiteX0" fmla="*/ 2297 w 390917"/>
                <a:gd name="connsiteY0" fmla="*/ 0 h 203203"/>
                <a:gd name="connsiteX1" fmla="*/ 32777 w 390917"/>
                <a:gd name="connsiteY1" fmla="*/ 129540 h 203203"/>
                <a:gd name="connsiteX2" fmla="*/ 230897 w 390917"/>
                <a:gd name="connsiteY2" fmla="*/ 198120 h 203203"/>
                <a:gd name="connsiteX3" fmla="*/ 390917 w 390917"/>
                <a:gd name="connsiteY3" fmla="*/ 201930 h 203203"/>
                <a:gd name="connsiteX0" fmla="*/ 39146 w 427766"/>
                <a:gd name="connsiteY0" fmla="*/ 0 h 204190"/>
                <a:gd name="connsiteX1" fmla="*/ 12476 w 427766"/>
                <a:gd name="connsiteY1" fmla="*/ 116205 h 204190"/>
                <a:gd name="connsiteX2" fmla="*/ 267746 w 427766"/>
                <a:gd name="connsiteY2" fmla="*/ 198120 h 204190"/>
                <a:gd name="connsiteX3" fmla="*/ 427766 w 427766"/>
                <a:gd name="connsiteY3" fmla="*/ 201930 h 204190"/>
                <a:gd name="connsiteX0" fmla="*/ 1197 w 466017"/>
                <a:gd name="connsiteY0" fmla="*/ 0 h 209905"/>
                <a:gd name="connsiteX1" fmla="*/ 50727 w 466017"/>
                <a:gd name="connsiteY1" fmla="*/ 121920 h 209905"/>
                <a:gd name="connsiteX2" fmla="*/ 305997 w 466017"/>
                <a:gd name="connsiteY2" fmla="*/ 203835 h 209905"/>
                <a:gd name="connsiteX3" fmla="*/ 466017 w 466017"/>
                <a:gd name="connsiteY3" fmla="*/ 207645 h 209905"/>
                <a:gd name="connsiteX0" fmla="*/ 3631 w 468451"/>
                <a:gd name="connsiteY0" fmla="*/ 0 h 209482"/>
                <a:gd name="connsiteX1" fmla="*/ 39826 w 468451"/>
                <a:gd name="connsiteY1" fmla="*/ 127635 h 209482"/>
                <a:gd name="connsiteX2" fmla="*/ 308431 w 468451"/>
                <a:gd name="connsiteY2" fmla="*/ 203835 h 209482"/>
                <a:gd name="connsiteX3" fmla="*/ 468451 w 468451"/>
                <a:gd name="connsiteY3" fmla="*/ 207645 h 209482"/>
                <a:gd name="connsiteX0" fmla="*/ 1830 w 476175"/>
                <a:gd name="connsiteY0" fmla="*/ 0 h 198052"/>
                <a:gd name="connsiteX1" fmla="*/ 47550 w 476175"/>
                <a:gd name="connsiteY1" fmla="*/ 116205 h 198052"/>
                <a:gd name="connsiteX2" fmla="*/ 316155 w 476175"/>
                <a:gd name="connsiteY2" fmla="*/ 192405 h 198052"/>
                <a:gd name="connsiteX3" fmla="*/ 476175 w 476175"/>
                <a:gd name="connsiteY3" fmla="*/ 196215 h 198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6175" h="198052">
                  <a:moveTo>
                    <a:pt x="1830" y="0"/>
                  </a:moveTo>
                  <a:cubicBezTo>
                    <a:pt x="-1980" y="48260"/>
                    <a:pt x="-4837" y="84138"/>
                    <a:pt x="47550" y="116205"/>
                  </a:cubicBezTo>
                  <a:cubicBezTo>
                    <a:pt x="99937" y="148272"/>
                    <a:pt x="244718" y="179070"/>
                    <a:pt x="316155" y="192405"/>
                  </a:cubicBezTo>
                  <a:cubicBezTo>
                    <a:pt x="387593" y="205740"/>
                    <a:pt x="430455" y="190500"/>
                    <a:pt x="476175" y="196215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任意多边形 103"/>
            <p:cNvSpPr/>
            <p:nvPr/>
          </p:nvSpPr>
          <p:spPr>
            <a:xfrm>
              <a:off x="7692615" y="3122782"/>
              <a:ext cx="220980" cy="282086"/>
            </a:xfrm>
            <a:custGeom>
              <a:avLst/>
              <a:gdLst>
                <a:gd name="connsiteX0" fmla="*/ 0 w 220980"/>
                <a:gd name="connsiteY0" fmla="*/ 146 h 282086"/>
                <a:gd name="connsiteX1" fmla="*/ 106680 w 220980"/>
                <a:gd name="connsiteY1" fmla="*/ 45866 h 282086"/>
                <a:gd name="connsiteX2" fmla="*/ 220980 w 220980"/>
                <a:gd name="connsiteY2" fmla="*/ 282086 h 282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0980" h="282086">
                  <a:moveTo>
                    <a:pt x="0" y="146"/>
                  </a:moveTo>
                  <a:cubicBezTo>
                    <a:pt x="34925" y="-489"/>
                    <a:pt x="69850" y="-1124"/>
                    <a:pt x="106680" y="45866"/>
                  </a:cubicBezTo>
                  <a:cubicBezTo>
                    <a:pt x="143510" y="92856"/>
                    <a:pt x="182245" y="187471"/>
                    <a:pt x="220980" y="28208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任意多边形 104"/>
            <p:cNvSpPr/>
            <p:nvPr/>
          </p:nvSpPr>
          <p:spPr>
            <a:xfrm>
              <a:off x="7965015" y="3555822"/>
              <a:ext cx="312420" cy="53340"/>
            </a:xfrm>
            <a:custGeom>
              <a:avLst/>
              <a:gdLst>
                <a:gd name="connsiteX0" fmla="*/ 0 w 312420"/>
                <a:gd name="connsiteY0" fmla="*/ 0 h 75179"/>
                <a:gd name="connsiteX1" fmla="*/ 160020 w 312420"/>
                <a:gd name="connsiteY1" fmla="*/ 68580 h 75179"/>
                <a:gd name="connsiteX2" fmla="*/ 312420 w 312420"/>
                <a:gd name="connsiteY2" fmla="*/ 68580 h 75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" h="75179">
                  <a:moveTo>
                    <a:pt x="0" y="0"/>
                  </a:moveTo>
                  <a:cubicBezTo>
                    <a:pt x="53975" y="28575"/>
                    <a:pt x="107950" y="57150"/>
                    <a:pt x="160020" y="68580"/>
                  </a:cubicBezTo>
                  <a:cubicBezTo>
                    <a:pt x="212090" y="80010"/>
                    <a:pt x="262255" y="74295"/>
                    <a:pt x="312420" y="6858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任意多边形 105"/>
            <p:cNvSpPr/>
            <p:nvPr/>
          </p:nvSpPr>
          <p:spPr>
            <a:xfrm>
              <a:off x="7474363" y="3176233"/>
              <a:ext cx="229694" cy="213360"/>
            </a:xfrm>
            <a:custGeom>
              <a:avLst/>
              <a:gdLst>
                <a:gd name="connsiteX0" fmla="*/ 135255 w 229694"/>
                <a:gd name="connsiteY0" fmla="*/ 0 h 213360"/>
                <a:gd name="connsiteX1" fmla="*/ 219075 w 229694"/>
                <a:gd name="connsiteY1" fmla="*/ 13335 h 213360"/>
                <a:gd name="connsiteX2" fmla="*/ 224790 w 229694"/>
                <a:gd name="connsiteY2" fmla="*/ 26670 h 213360"/>
                <a:gd name="connsiteX3" fmla="*/ 184785 w 229694"/>
                <a:gd name="connsiteY3" fmla="*/ 32385 h 213360"/>
                <a:gd name="connsiteX4" fmla="*/ 205740 w 229694"/>
                <a:gd name="connsiteY4" fmla="*/ 51435 h 213360"/>
                <a:gd name="connsiteX5" fmla="*/ 169545 w 229694"/>
                <a:gd name="connsiteY5" fmla="*/ 59055 h 213360"/>
                <a:gd name="connsiteX6" fmla="*/ 198120 w 229694"/>
                <a:gd name="connsiteY6" fmla="*/ 93345 h 213360"/>
                <a:gd name="connsiteX7" fmla="*/ 142875 w 229694"/>
                <a:gd name="connsiteY7" fmla="*/ 89535 h 213360"/>
                <a:gd name="connsiteX8" fmla="*/ 160020 w 229694"/>
                <a:gd name="connsiteY8" fmla="*/ 121920 h 213360"/>
                <a:gd name="connsiteX9" fmla="*/ 125730 w 229694"/>
                <a:gd name="connsiteY9" fmla="*/ 129540 h 213360"/>
                <a:gd name="connsiteX10" fmla="*/ 142875 w 229694"/>
                <a:gd name="connsiteY10" fmla="*/ 142875 h 213360"/>
                <a:gd name="connsiteX11" fmla="*/ 99060 w 229694"/>
                <a:gd name="connsiteY11" fmla="*/ 150495 h 213360"/>
                <a:gd name="connsiteX12" fmla="*/ 116205 w 229694"/>
                <a:gd name="connsiteY12" fmla="*/ 177165 h 213360"/>
                <a:gd name="connsiteX13" fmla="*/ 76200 w 229694"/>
                <a:gd name="connsiteY13" fmla="*/ 188595 h 213360"/>
                <a:gd name="connsiteX14" fmla="*/ 110490 w 229694"/>
                <a:gd name="connsiteY14" fmla="*/ 201930 h 213360"/>
                <a:gd name="connsiteX15" fmla="*/ 36195 w 229694"/>
                <a:gd name="connsiteY15" fmla="*/ 213360 h 213360"/>
                <a:gd name="connsiteX16" fmla="*/ 0 w 229694"/>
                <a:gd name="connsiteY16" fmla="*/ 209550 h 213360"/>
                <a:gd name="connsiteX17" fmla="*/ 19050 w 229694"/>
                <a:gd name="connsiteY17" fmla="*/ 182880 h 213360"/>
                <a:gd name="connsiteX18" fmla="*/ 45720 w 229694"/>
                <a:gd name="connsiteY18" fmla="*/ 165735 h 213360"/>
                <a:gd name="connsiteX19" fmla="*/ 70485 w 229694"/>
                <a:gd name="connsiteY19" fmla="*/ 148590 h 213360"/>
                <a:gd name="connsiteX20" fmla="*/ 70485 w 229694"/>
                <a:gd name="connsiteY20" fmla="*/ 148590 h 213360"/>
                <a:gd name="connsiteX21" fmla="*/ 51435 w 229694"/>
                <a:gd name="connsiteY21" fmla="*/ 135255 h 213360"/>
                <a:gd name="connsiteX22" fmla="*/ 83820 w 229694"/>
                <a:gd name="connsiteY22" fmla="*/ 133350 h 213360"/>
                <a:gd name="connsiteX23" fmla="*/ 66675 w 229694"/>
                <a:gd name="connsiteY23" fmla="*/ 114300 h 213360"/>
                <a:gd name="connsiteX24" fmla="*/ 108585 w 229694"/>
                <a:gd name="connsiteY24" fmla="*/ 99060 h 213360"/>
                <a:gd name="connsiteX25" fmla="*/ 87630 w 229694"/>
                <a:gd name="connsiteY25" fmla="*/ 64770 h 213360"/>
                <a:gd name="connsiteX26" fmla="*/ 135255 w 229694"/>
                <a:gd name="connsiteY26" fmla="*/ 76200 h 213360"/>
                <a:gd name="connsiteX27" fmla="*/ 135255 w 229694"/>
                <a:gd name="connsiteY27" fmla="*/ 0 h 213360"/>
                <a:gd name="connsiteX0" fmla="*/ 135255 w 229694"/>
                <a:gd name="connsiteY0" fmla="*/ 0 h 213360"/>
                <a:gd name="connsiteX1" fmla="*/ 219075 w 229694"/>
                <a:gd name="connsiteY1" fmla="*/ 13335 h 213360"/>
                <a:gd name="connsiteX2" fmla="*/ 224790 w 229694"/>
                <a:gd name="connsiteY2" fmla="*/ 26670 h 213360"/>
                <a:gd name="connsiteX3" fmla="*/ 184785 w 229694"/>
                <a:gd name="connsiteY3" fmla="*/ 32385 h 213360"/>
                <a:gd name="connsiteX4" fmla="*/ 205740 w 229694"/>
                <a:gd name="connsiteY4" fmla="*/ 51435 h 213360"/>
                <a:gd name="connsiteX5" fmla="*/ 169545 w 229694"/>
                <a:gd name="connsiteY5" fmla="*/ 59055 h 213360"/>
                <a:gd name="connsiteX6" fmla="*/ 198120 w 229694"/>
                <a:gd name="connsiteY6" fmla="*/ 93345 h 213360"/>
                <a:gd name="connsiteX7" fmla="*/ 142875 w 229694"/>
                <a:gd name="connsiteY7" fmla="*/ 89535 h 213360"/>
                <a:gd name="connsiteX8" fmla="*/ 160020 w 229694"/>
                <a:gd name="connsiteY8" fmla="*/ 121920 h 213360"/>
                <a:gd name="connsiteX9" fmla="*/ 125730 w 229694"/>
                <a:gd name="connsiteY9" fmla="*/ 129540 h 213360"/>
                <a:gd name="connsiteX10" fmla="*/ 142875 w 229694"/>
                <a:gd name="connsiteY10" fmla="*/ 142875 h 213360"/>
                <a:gd name="connsiteX11" fmla="*/ 99060 w 229694"/>
                <a:gd name="connsiteY11" fmla="*/ 150495 h 213360"/>
                <a:gd name="connsiteX12" fmla="*/ 116205 w 229694"/>
                <a:gd name="connsiteY12" fmla="*/ 177165 h 213360"/>
                <a:gd name="connsiteX13" fmla="*/ 76200 w 229694"/>
                <a:gd name="connsiteY13" fmla="*/ 188595 h 213360"/>
                <a:gd name="connsiteX14" fmla="*/ 110490 w 229694"/>
                <a:gd name="connsiteY14" fmla="*/ 201930 h 213360"/>
                <a:gd name="connsiteX15" fmla="*/ 36195 w 229694"/>
                <a:gd name="connsiteY15" fmla="*/ 213360 h 213360"/>
                <a:gd name="connsiteX16" fmla="*/ 0 w 229694"/>
                <a:gd name="connsiteY16" fmla="*/ 209550 h 213360"/>
                <a:gd name="connsiteX17" fmla="*/ 19050 w 229694"/>
                <a:gd name="connsiteY17" fmla="*/ 182880 h 213360"/>
                <a:gd name="connsiteX18" fmla="*/ 45720 w 229694"/>
                <a:gd name="connsiteY18" fmla="*/ 165735 h 213360"/>
                <a:gd name="connsiteX19" fmla="*/ 70485 w 229694"/>
                <a:gd name="connsiteY19" fmla="*/ 148590 h 213360"/>
                <a:gd name="connsiteX20" fmla="*/ 70485 w 229694"/>
                <a:gd name="connsiteY20" fmla="*/ 148590 h 213360"/>
                <a:gd name="connsiteX21" fmla="*/ 51435 w 229694"/>
                <a:gd name="connsiteY21" fmla="*/ 135255 h 213360"/>
                <a:gd name="connsiteX22" fmla="*/ 83820 w 229694"/>
                <a:gd name="connsiteY22" fmla="*/ 133350 h 213360"/>
                <a:gd name="connsiteX23" fmla="*/ 66675 w 229694"/>
                <a:gd name="connsiteY23" fmla="*/ 114300 h 213360"/>
                <a:gd name="connsiteX24" fmla="*/ 108585 w 229694"/>
                <a:gd name="connsiteY24" fmla="*/ 99060 h 213360"/>
                <a:gd name="connsiteX25" fmla="*/ 87630 w 229694"/>
                <a:gd name="connsiteY25" fmla="*/ 64770 h 213360"/>
                <a:gd name="connsiteX26" fmla="*/ 129540 w 229694"/>
                <a:gd name="connsiteY26" fmla="*/ 72390 h 213360"/>
                <a:gd name="connsiteX27" fmla="*/ 135255 w 229694"/>
                <a:gd name="connsiteY27" fmla="*/ 0 h 213360"/>
                <a:gd name="connsiteX0" fmla="*/ 135255 w 229694"/>
                <a:gd name="connsiteY0" fmla="*/ 0 h 213360"/>
                <a:gd name="connsiteX1" fmla="*/ 219075 w 229694"/>
                <a:gd name="connsiteY1" fmla="*/ 13335 h 213360"/>
                <a:gd name="connsiteX2" fmla="*/ 224790 w 229694"/>
                <a:gd name="connsiteY2" fmla="*/ 26670 h 213360"/>
                <a:gd name="connsiteX3" fmla="*/ 184785 w 229694"/>
                <a:gd name="connsiteY3" fmla="*/ 32385 h 213360"/>
                <a:gd name="connsiteX4" fmla="*/ 205740 w 229694"/>
                <a:gd name="connsiteY4" fmla="*/ 51435 h 213360"/>
                <a:gd name="connsiteX5" fmla="*/ 169545 w 229694"/>
                <a:gd name="connsiteY5" fmla="*/ 59055 h 213360"/>
                <a:gd name="connsiteX6" fmla="*/ 198120 w 229694"/>
                <a:gd name="connsiteY6" fmla="*/ 93345 h 213360"/>
                <a:gd name="connsiteX7" fmla="*/ 142875 w 229694"/>
                <a:gd name="connsiteY7" fmla="*/ 89535 h 213360"/>
                <a:gd name="connsiteX8" fmla="*/ 160020 w 229694"/>
                <a:gd name="connsiteY8" fmla="*/ 121920 h 213360"/>
                <a:gd name="connsiteX9" fmla="*/ 125730 w 229694"/>
                <a:gd name="connsiteY9" fmla="*/ 129540 h 213360"/>
                <a:gd name="connsiteX10" fmla="*/ 142875 w 229694"/>
                <a:gd name="connsiteY10" fmla="*/ 142875 h 213360"/>
                <a:gd name="connsiteX11" fmla="*/ 99060 w 229694"/>
                <a:gd name="connsiteY11" fmla="*/ 150495 h 213360"/>
                <a:gd name="connsiteX12" fmla="*/ 116205 w 229694"/>
                <a:gd name="connsiteY12" fmla="*/ 177165 h 213360"/>
                <a:gd name="connsiteX13" fmla="*/ 76200 w 229694"/>
                <a:gd name="connsiteY13" fmla="*/ 188595 h 213360"/>
                <a:gd name="connsiteX14" fmla="*/ 110490 w 229694"/>
                <a:gd name="connsiteY14" fmla="*/ 201930 h 213360"/>
                <a:gd name="connsiteX15" fmla="*/ 36195 w 229694"/>
                <a:gd name="connsiteY15" fmla="*/ 213360 h 213360"/>
                <a:gd name="connsiteX16" fmla="*/ 0 w 229694"/>
                <a:gd name="connsiteY16" fmla="*/ 209550 h 213360"/>
                <a:gd name="connsiteX17" fmla="*/ 19050 w 229694"/>
                <a:gd name="connsiteY17" fmla="*/ 182880 h 213360"/>
                <a:gd name="connsiteX18" fmla="*/ 45720 w 229694"/>
                <a:gd name="connsiteY18" fmla="*/ 165735 h 213360"/>
                <a:gd name="connsiteX19" fmla="*/ 70485 w 229694"/>
                <a:gd name="connsiteY19" fmla="*/ 148590 h 213360"/>
                <a:gd name="connsiteX20" fmla="*/ 70485 w 229694"/>
                <a:gd name="connsiteY20" fmla="*/ 148590 h 213360"/>
                <a:gd name="connsiteX21" fmla="*/ 51435 w 229694"/>
                <a:gd name="connsiteY21" fmla="*/ 135255 h 213360"/>
                <a:gd name="connsiteX22" fmla="*/ 83820 w 229694"/>
                <a:gd name="connsiteY22" fmla="*/ 133350 h 213360"/>
                <a:gd name="connsiteX23" fmla="*/ 66675 w 229694"/>
                <a:gd name="connsiteY23" fmla="*/ 114300 h 213360"/>
                <a:gd name="connsiteX24" fmla="*/ 108585 w 229694"/>
                <a:gd name="connsiteY24" fmla="*/ 99060 h 213360"/>
                <a:gd name="connsiteX25" fmla="*/ 87630 w 229694"/>
                <a:gd name="connsiteY25" fmla="*/ 64770 h 213360"/>
                <a:gd name="connsiteX26" fmla="*/ 129540 w 229694"/>
                <a:gd name="connsiteY26" fmla="*/ 72390 h 213360"/>
                <a:gd name="connsiteX27" fmla="*/ 131445 w 229694"/>
                <a:gd name="connsiteY27" fmla="*/ 30480 h 213360"/>
                <a:gd name="connsiteX28" fmla="*/ 135255 w 229694"/>
                <a:gd name="connsiteY28" fmla="*/ 0 h 213360"/>
                <a:gd name="connsiteX0" fmla="*/ 135255 w 229694"/>
                <a:gd name="connsiteY0" fmla="*/ 0 h 213360"/>
                <a:gd name="connsiteX1" fmla="*/ 219075 w 229694"/>
                <a:gd name="connsiteY1" fmla="*/ 13335 h 213360"/>
                <a:gd name="connsiteX2" fmla="*/ 224790 w 229694"/>
                <a:gd name="connsiteY2" fmla="*/ 26670 h 213360"/>
                <a:gd name="connsiteX3" fmla="*/ 184785 w 229694"/>
                <a:gd name="connsiteY3" fmla="*/ 32385 h 213360"/>
                <a:gd name="connsiteX4" fmla="*/ 205740 w 229694"/>
                <a:gd name="connsiteY4" fmla="*/ 51435 h 213360"/>
                <a:gd name="connsiteX5" fmla="*/ 169545 w 229694"/>
                <a:gd name="connsiteY5" fmla="*/ 59055 h 213360"/>
                <a:gd name="connsiteX6" fmla="*/ 198120 w 229694"/>
                <a:gd name="connsiteY6" fmla="*/ 93345 h 213360"/>
                <a:gd name="connsiteX7" fmla="*/ 142875 w 229694"/>
                <a:gd name="connsiteY7" fmla="*/ 89535 h 213360"/>
                <a:gd name="connsiteX8" fmla="*/ 160020 w 229694"/>
                <a:gd name="connsiteY8" fmla="*/ 121920 h 213360"/>
                <a:gd name="connsiteX9" fmla="*/ 125730 w 229694"/>
                <a:gd name="connsiteY9" fmla="*/ 129540 h 213360"/>
                <a:gd name="connsiteX10" fmla="*/ 142875 w 229694"/>
                <a:gd name="connsiteY10" fmla="*/ 142875 h 213360"/>
                <a:gd name="connsiteX11" fmla="*/ 99060 w 229694"/>
                <a:gd name="connsiteY11" fmla="*/ 150495 h 213360"/>
                <a:gd name="connsiteX12" fmla="*/ 116205 w 229694"/>
                <a:gd name="connsiteY12" fmla="*/ 177165 h 213360"/>
                <a:gd name="connsiteX13" fmla="*/ 76200 w 229694"/>
                <a:gd name="connsiteY13" fmla="*/ 188595 h 213360"/>
                <a:gd name="connsiteX14" fmla="*/ 110490 w 229694"/>
                <a:gd name="connsiteY14" fmla="*/ 201930 h 213360"/>
                <a:gd name="connsiteX15" fmla="*/ 36195 w 229694"/>
                <a:gd name="connsiteY15" fmla="*/ 213360 h 213360"/>
                <a:gd name="connsiteX16" fmla="*/ 0 w 229694"/>
                <a:gd name="connsiteY16" fmla="*/ 209550 h 213360"/>
                <a:gd name="connsiteX17" fmla="*/ 19050 w 229694"/>
                <a:gd name="connsiteY17" fmla="*/ 182880 h 213360"/>
                <a:gd name="connsiteX18" fmla="*/ 45720 w 229694"/>
                <a:gd name="connsiteY18" fmla="*/ 165735 h 213360"/>
                <a:gd name="connsiteX19" fmla="*/ 70485 w 229694"/>
                <a:gd name="connsiteY19" fmla="*/ 148590 h 213360"/>
                <a:gd name="connsiteX20" fmla="*/ 70485 w 229694"/>
                <a:gd name="connsiteY20" fmla="*/ 148590 h 213360"/>
                <a:gd name="connsiteX21" fmla="*/ 51435 w 229694"/>
                <a:gd name="connsiteY21" fmla="*/ 135255 h 213360"/>
                <a:gd name="connsiteX22" fmla="*/ 83820 w 229694"/>
                <a:gd name="connsiteY22" fmla="*/ 133350 h 213360"/>
                <a:gd name="connsiteX23" fmla="*/ 66675 w 229694"/>
                <a:gd name="connsiteY23" fmla="*/ 114300 h 213360"/>
                <a:gd name="connsiteX24" fmla="*/ 108585 w 229694"/>
                <a:gd name="connsiteY24" fmla="*/ 99060 h 213360"/>
                <a:gd name="connsiteX25" fmla="*/ 87630 w 229694"/>
                <a:gd name="connsiteY25" fmla="*/ 64770 h 213360"/>
                <a:gd name="connsiteX26" fmla="*/ 129540 w 229694"/>
                <a:gd name="connsiteY26" fmla="*/ 72390 h 213360"/>
                <a:gd name="connsiteX27" fmla="*/ 158115 w 229694"/>
                <a:gd name="connsiteY27" fmla="*/ 32385 h 213360"/>
                <a:gd name="connsiteX28" fmla="*/ 135255 w 229694"/>
                <a:gd name="connsiteY28" fmla="*/ 0 h 21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29694" h="213360">
                  <a:moveTo>
                    <a:pt x="135255" y="0"/>
                  </a:moveTo>
                  <a:cubicBezTo>
                    <a:pt x="169704" y="4445"/>
                    <a:pt x="204153" y="8890"/>
                    <a:pt x="219075" y="13335"/>
                  </a:cubicBezTo>
                  <a:cubicBezTo>
                    <a:pt x="233997" y="17780"/>
                    <a:pt x="230505" y="23495"/>
                    <a:pt x="224790" y="26670"/>
                  </a:cubicBezTo>
                  <a:cubicBezTo>
                    <a:pt x="219075" y="29845"/>
                    <a:pt x="189865" y="29210"/>
                    <a:pt x="184785" y="32385"/>
                  </a:cubicBezTo>
                  <a:lnTo>
                    <a:pt x="205740" y="51435"/>
                  </a:lnTo>
                  <a:lnTo>
                    <a:pt x="169545" y="59055"/>
                  </a:lnTo>
                  <a:lnTo>
                    <a:pt x="198120" y="93345"/>
                  </a:lnTo>
                  <a:lnTo>
                    <a:pt x="142875" y="89535"/>
                  </a:lnTo>
                  <a:lnTo>
                    <a:pt x="160020" y="121920"/>
                  </a:lnTo>
                  <a:lnTo>
                    <a:pt x="125730" y="129540"/>
                  </a:lnTo>
                  <a:lnTo>
                    <a:pt x="142875" y="142875"/>
                  </a:lnTo>
                  <a:lnTo>
                    <a:pt x="99060" y="150495"/>
                  </a:lnTo>
                  <a:lnTo>
                    <a:pt x="116205" y="177165"/>
                  </a:lnTo>
                  <a:lnTo>
                    <a:pt x="76200" y="188595"/>
                  </a:lnTo>
                  <a:lnTo>
                    <a:pt x="110490" y="201930"/>
                  </a:lnTo>
                  <a:lnTo>
                    <a:pt x="36195" y="213360"/>
                  </a:lnTo>
                  <a:lnTo>
                    <a:pt x="0" y="209550"/>
                  </a:lnTo>
                  <a:lnTo>
                    <a:pt x="19050" y="182880"/>
                  </a:lnTo>
                  <a:lnTo>
                    <a:pt x="45720" y="165735"/>
                  </a:lnTo>
                  <a:lnTo>
                    <a:pt x="70485" y="148590"/>
                  </a:lnTo>
                  <a:lnTo>
                    <a:pt x="70485" y="148590"/>
                  </a:lnTo>
                  <a:lnTo>
                    <a:pt x="51435" y="135255"/>
                  </a:lnTo>
                  <a:lnTo>
                    <a:pt x="83820" y="133350"/>
                  </a:lnTo>
                  <a:lnTo>
                    <a:pt x="66675" y="114300"/>
                  </a:lnTo>
                  <a:lnTo>
                    <a:pt x="108585" y="99060"/>
                  </a:lnTo>
                  <a:lnTo>
                    <a:pt x="87630" y="64770"/>
                  </a:lnTo>
                  <a:lnTo>
                    <a:pt x="129540" y="72390"/>
                  </a:lnTo>
                  <a:lnTo>
                    <a:pt x="158115" y="32385"/>
                  </a:lnTo>
                  <a:lnTo>
                    <a:pt x="135255" y="0"/>
                  </a:lnTo>
                  <a:close/>
                </a:path>
              </a:pathLst>
            </a:custGeom>
            <a:solidFill>
              <a:srgbClr val="9E273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107" name="任意多边形 106"/>
            <p:cNvSpPr/>
            <p:nvPr/>
          </p:nvSpPr>
          <p:spPr>
            <a:xfrm>
              <a:off x="7379253" y="3150767"/>
              <a:ext cx="229694" cy="237904"/>
            </a:xfrm>
            <a:custGeom>
              <a:avLst/>
              <a:gdLst>
                <a:gd name="connsiteX0" fmla="*/ 135255 w 229694"/>
                <a:gd name="connsiteY0" fmla="*/ 0 h 213360"/>
                <a:gd name="connsiteX1" fmla="*/ 219075 w 229694"/>
                <a:gd name="connsiteY1" fmla="*/ 13335 h 213360"/>
                <a:gd name="connsiteX2" fmla="*/ 224790 w 229694"/>
                <a:gd name="connsiteY2" fmla="*/ 26670 h 213360"/>
                <a:gd name="connsiteX3" fmla="*/ 184785 w 229694"/>
                <a:gd name="connsiteY3" fmla="*/ 32385 h 213360"/>
                <a:gd name="connsiteX4" fmla="*/ 205740 w 229694"/>
                <a:gd name="connsiteY4" fmla="*/ 51435 h 213360"/>
                <a:gd name="connsiteX5" fmla="*/ 169545 w 229694"/>
                <a:gd name="connsiteY5" fmla="*/ 59055 h 213360"/>
                <a:gd name="connsiteX6" fmla="*/ 198120 w 229694"/>
                <a:gd name="connsiteY6" fmla="*/ 93345 h 213360"/>
                <a:gd name="connsiteX7" fmla="*/ 142875 w 229694"/>
                <a:gd name="connsiteY7" fmla="*/ 89535 h 213360"/>
                <a:gd name="connsiteX8" fmla="*/ 160020 w 229694"/>
                <a:gd name="connsiteY8" fmla="*/ 121920 h 213360"/>
                <a:gd name="connsiteX9" fmla="*/ 125730 w 229694"/>
                <a:gd name="connsiteY9" fmla="*/ 129540 h 213360"/>
                <a:gd name="connsiteX10" fmla="*/ 142875 w 229694"/>
                <a:gd name="connsiteY10" fmla="*/ 142875 h 213360"/>
                <a:gd name="connsiteX11" fmla="*/ 99060 w 229694"/>
                <a:gd name="connsiteY11" fmla="*/ 150495 h 213360"/>
                <a:gd name="connsiteX12" fmla="*/ 116205 w 229694"/>
                <a:gd name="connsiteY12" fmla="*/ 177165 h 213360"/>
                <a:gd name="connsiteX13" fmla="*/ 76200 w 229694"/>
                <a:gd name="connsiteY13" fmla="*/ 188595 h 213360"/>
                <a:gd name="connsiteX14" fmla="*/ 110490 w 229694"/>
                <a:gd name="connsiteY14" fmla="*/ 201930 h 213360"/>
                <a:gd name="connsiteX15" fmla="*/ 36195 w 229694"/>
                <a:gd name="connsiteY15" fmla="*/ 213360 h 213360"/>
                <a:gd name="connsiteX16" fmla="*/ 0 w 229694"/>
                <a:gd name="connsiteY16" fmla="*/ 209550 h 213360"/>
                <a:gd name="connsiteX17" fmla="*/ 19050 w 229694"/>
                <a:gd name="connsiteY17" fmla="*/ 182880 h 213360"/>
                <a:gd name="connsiteX18" fmla="*/ 45720 w 229694"/>
                <a:gd name="connsiteY18" fmla="*/ 165735 h 213360"/>
                <a:gd name="connsiteX19" fmla="*/ 70485 w 229694"/>
                <a:gd name="connsiteY19" fmla="*/ 148590 h 213360"/>
                <a:gd name="connsiteX20" fmla="*/ 70485 w 229694"/>
                <a:gd name="connsiteY20" fmla="*/ 148590 h 213360"/>
                <a:gd name="connsiteX21" fmla="*/ 51435 w 229694"/>
                <a:gd name="connsiteY21" fmla="*/ 135255 h 213360"/>
                <a:gd name="connsiteX22" fmla="*/ 83820 w 229694"/>
                <a:gd name="connsiteY22" fmla="*/ 133350 h 213360"/>
                <a:gd name="connsiteX23" fmla="*/ 66675 w 229694"/>
                <a:gd name="connsiteY23" fmla="*/ 114300 h 213360"/>
                <a:gd name="connsiteX24" fmla="*/ 108585 w 229694"/>
                <a:gd name="connsiteY24" fmla="*/ 99060 h 213360"/>
                <a:gd name="connsiteX25" fmla="*/ 87630 w 229694"/>
                <a:gd name="connsiteY25" fmla="*/ 64770 h 213360"/>
                <a:gd name="connsiteX26" fmla="*/ 135255 w 229694"/>
                <a:gd name="connsiteY26" fmla="*/ 76200 h 213360"/>
                <a:gd name="connsiteX27" fmla="*/ 135255 w 229694"/>
                <a:gd name="connsiteY27" fmla="*/ 0 h 213360"/>
                <a:gd name="connsiteX0" fmla="*/ 135255 w 229694"/>
                <a:gd name="connsiteY0" fmla="*/ 0 h 213360"/>
                <a:gd name="connsiteX1" fmla="*/ 219075 w 229694"/>
                <a:gd name="connsiteY1" fmla="*/ 13335 h 213360"/>
                <a:gd name="connsiteX2" fmla="*/ 224790 w 229694"/>
                <a:gd name="connsiteY2" fmla="*/ 26670 h 213360"/>
                <a:gd name="connsiteX3" fmla="*/ 184785 w 229694"/>
                <a:gd name="connsiteY3" fmla="*/ 32385 h 213360"/>
                <a:gd name="connsiteX4" fmla="*/ 205740 w 229694"/>
                <a:gd name="connsiteY4" fmla="*/ 51435 h 213360"/>
                <a:gd name="connsiteX5" fmla="*/ 169545 w 229694"/>
                <a:gd name="connsiteY5" fmla="*/ 59055 h 213360"/>
                <a:gd name="connsiteX6" fmla="*/ 198120 w 229694"/>
                <a:gd name="connsiteY6" fmla="*/ 93345 h 213360"/>
                <a:gd name="connsiteX7" fmla="*/ 142875 w 229694"/>
                <a:gd name="connsiteY7" fmla="*/ 89535 h 213360"/>
                <a:gd name="connsiteX8" fmla="*/ 160020 w 229694"/>
                <a:gd name="connsiteY8" fmla="*/ 121920 h 213360"/>
                <a:gd name="connsiteX9" fmla="*/ 125730 w 229694"/>
                <a:gd name="connsiteY9" fmla="*/ 129540 h 213360"/>
                <a:gd name="connsiteX10" fmla="*/ 142875 w 229694"/>
                <a:gd name="connsiteY10" fmla="*/ 142875 h 213360"/>
                <a:gd name="connsiteX11" fmla="*/ 99060 w 229694"/>
                <a:gd name="connsiteY11" fmla="*/ 150495 h 213360"/>
                <a:gd name="connsiteX12" fmla="*/ 116205 w 229694"/>
                <a:gd name="connsiteY12" fmla="*/ 177165 h 213360"/>
                <a:gd name="connsiteX13" fmla="*/ 76200 w 229694"/>
                <a:gd name="connsiteY13" fmla="*/ 188595 h 213360"/>
                <a:gd name="connsiteX14" fmla="*/ 110490 w 229694"/>
                <a:gd name="connsiteY14" fmla="*/ 201930 h 213360"/>
                <a:gd name="connsiteX15" fmla="*/ 36195 w 229694"/>
                <a:gd name="connsiteY15" fmla="*/ 213360 h 213360"/>
                <a:gd name="connsiteX16" fmla="*/ 0 w 229694"/>
                <a:gd name="connsiteY16" fmla="*/ 209550 h 213360"/>
                <a:gd name="connsiteX17" fmla="*/ 19050 w 229694"/>
                <a:gd name="connsiteY17" fmla="*/ 182880 h 213360"/>
                <a:gd name="connsiteX18" fmla="*/ 45720 w 229694"/>
                <a:gd name="connsiteY18" fmla="*/ 165735 h 213360"/>
                <a:gd name="connsiteX19" fmla="*/ 70485 w 229694"/>
                <a:gd name="connsiteY19" fmla="*/ 148590 h 213360"/>
                <a:gd name="connsiteX20" fmla="*/ 70485 w 229694"/>
                <a:gd name="connsiteY20" fmla="*/ 148590 h 213360"/>
                <a:gd name="connsiteX21" fmla="*/ 51435 w 229694"/>
                <a:gd name="connsiteY21" fmla="*/ 135255 h 213360"/>
                <a:gd name="connsiteX22" fmla="*/ 83820 w 229694"/>
                <a:gd name="connsiteY22" fmla="*/ 133350 h 213360"/>
                <a:gd name="connsiteX23" fmla="*/ 66675 w 229694"/>
                <a:gd name="connsiteY23" fmla="*/ 114300 h 213360"/>
                <a:gd name="connsiteX24" fmla="*/ 108585 w 229694"/>
                <a:gd name="connsiteY24" fmla="*/ 99060 h 213360"/>
                <a:gd name="connsiteX25" fmla="*/ 87630 w 229694"/>
                <a:gd name="connsiteY25" fmla="*/ 64770 h 213360"/>
                <a:gd name="connsiteX26" fmla="*/ 129540 w 229694"/>
                <a:gd name="connsiteY26" fmla="*/ 72390 h 213360"/>
                <a:gd name="connsiteX27" fmla="*/ 135255 w 229694"/>
                <a:gd name="connsiteY27" fmla="*/ 0 h 213360"/>
                <a:gd name="connsiteX0" fmla="*/ 135255 w 229694"/>
                <a:gd name="connsiteY0" fmla="*/ 0 h 213360"/>
                <a:gd name="connsiteX1" fmla="*/ 219075 w 229694"/>
                <a:gd name="connsiteY1" fmla="*/ 13335 h 213360"/>
                <a:gd name="connsiteX2" fmla="*/ 224790 w 229694"/>
                <a:gd name="connsiteY2" fmla="*/ 26670 h 213360"/>
                <a:gd name="connsiteX3" fmla="*/ 184785 w 229694"/>
                <a:gd name="connsiteY3" fmla="*/ 32385 h 213360"/>
                <a:gd name="connsiteX4" fmla="*/ 205740 w 229694"/>
                <a:gd name="connsiteY4" fmla="*/ 51435 h 213360"/>
                <a:gd name="connsiteX5" fmla="*/ 169545 w 229694"/>
                <a:gd name="connsiteY5" fmla="*/ 59055 h 213360"/>
                <a:gd name="connsiteX6" fmla="*/ 198120 w 229694"/>
                <a:gd name="connsiteY6" fmla="*/ 93345 h 213360"/>
                <a:gd name="connsiteX7" fmla="*/ 142875 w 229694"/>
                <a:gd name="connsiteY7" fmla="*/ 89535 h 213360"/>
                <a:gd name="connsiteX8" fmla="*/ 160020 w 229694"/>
                <a:gd name="connsiteY8" fmla="*/ 121920 h 213360"/>
                <a:gd name="connsiteX9" fmla="*/ 125730 w 229694"/>
                <a:gd name="connsiteY9" fmla="*/ 129540 h 213360"/>
                <a:gd name="connsiteX10" fmla="*/ 142875 w 229694"/>
                <a:gd name="connsiteY10" fmla="*/ 142875 h 213360"/>
                <a:gd name="connsiteX11" fmla="*/ 99060 w 229694"/>
                <a:gd name="connsiteY11" fmla="*/ 150495 h 213360"/>
                <a:gd name="connsiteX12" fmla="*/ 116205 w 229694"/>
                <a:gd name="connsiteY12" fmla="*/ 177165 h 213360"/>
                <a:gd name="connsiteX13" fmla="*/ 76200 w 229694"/>
                <a:gd name="connsiteY13" fmla="*/ 188595 h 213360"/>
                <a:gd name="connsiteX14" fmla="*/ 110490 w 229694"/>
                <a:gd name="connsiteY14" fmla="*/ 201930 h 213360"/>
                <a:gd name="connsiteX15" fmla="*/ 36195 w 229694"/>
                <a:gd name="connsiteY15" fmla="*/ 213360 h 213360"/>
                <a:gd name="connsiteX16" fmla="*/ 0 w 229694"/>
                <a:gd name="connsiteY16" fmla="*/ 209550 h 213360"/>
                <a:gd name="connsiteX17" fmla="*/ 19050 w 229694"/>
                <a:gd name="connsiteY17" fmla="*/ 182880 h 213360"/>
                <a:gd name="connsiteX18" fmla="*/ 45720 w 229694"/>
                <a:gd name="connsiteY18" fmla="*/ 165735 h 213360"/>
                <a:gd name="connsiteX19" fmla="*/ 70485 w 229694"/>
                <a:gd name="connsiteY19" fmla="*/ 148590 h 213360"/>
                <a:gd name="connsiteX20" fmla="*/ 70485 w 229694"/>
                <a:gd name="connsiteY20" fmla="*/ 148590 h 213360"/>
                <a:gd name="connsiteX21" fmla="*/ 51435 w 229694"/>
                <a:gd name="connsiteY21" fmla="*/ 135255 h 213360"/>
                <a:gd name="connsiteX22" fmla="*/ 83820 w 229694"/>
                <a:gd name="connsiteY22" fmla="*/ 133350 h 213360"/>
                <a:gd name="connsiteX23" fmla="*/ 66675 w 229694"/>
                <a:gd name="connsiteY23" fmla="*/ 114300 h 213360"/>
                <a:gd name="connsiteX24" fmla="*/ 108585 w 229694"/>
                <a:gd name="connsiteY24" fmla="*/ 99060 h 213360"/>
                <a:gd name="connsiteX25" fmla="*/ 87630 w 229694"/>
                <a:gd name="connsiteY25" fmla="*/ 64770 h 213360"/>
                <a:gd name="connsiteX26" fmla="*/ 129540 w 229694"/>
                <a:gd name="connsiteY26" fmla="*/ 72390 h 213360"/>
                <a:gd name="connsiteX27" fmla="*/ 131445 w 229694"/>
                <a:gd name="connsiteY27" fmla="*/ 30480 h 213360"/>
                <a:gd name="connsiteX28" fmla="*/ 135255 w 229694"/>
                <a:gd name="connsiteY28" fmla="*/ 0 h 213360"/>
                <a:gd name="connsiteX0" fmla="*/ 135255 w 229694"/>
                <a:gd name="connsiteY0" fmla="*/ 0 h 213360"/>
                <a:gd name="connsiteX1" fmla="*/ 219075 w 229694"/>
                <a:gd name="connsiteY1" fmla="*/ 13335 h 213360"/>
                <a:gd name="connsiteX2" fmla="*/ 224790 w 229694"/>
                <a:gd name="connsiteY2" fmla="*/ 26670 h 213360"/>
                <a:gd name="connsiteX3" fmla="*/ 184785 w 229694"/>
                <a:gd name="connsiteY3" fmla="*/ 32385 h 213360"/>
                <a:gd name="connsiteX4" fmla="*/ 205740 w 229694"/>
                <a:gd name="connsiteY4" fmla="*/ 51435 h 213360"/>
                <a:gd name="connsiteX5" fmla="*/ 169545 w 229694"/>
                <a:gd name="connsiteY5" fmla="*/ 59055 h 213360"/>
                <a:gd name="connsiteX6" fmla="*/ 198120 w 229694"/>
                <a:gd name="connsiteY6" fmla="*/ 93345 h 213360"/>
                <a:gd name="connsiteX7" fmla="*/ 142875 w 229694"/>
                <a:gd name="connsiteY7" fmla="*/ 89535 h 213360"/>
                <a:gd name="connsiteX8" fmla="*/ 160020 w 229694"/>
                <a:gd name="connsiteY8" fmla="*/ 121920 h 213360"/>
                <a:gd name="connsiteX9" fmla="*/ 125730 w 229694"/>
                <a:gd name="connsiteY9" fmla="*/ 129540 h 213360"/>
                <a:gd name="connsiteX10" fmla="*/ 142875 w 229694"/>
                <a:gd name="connsiteY10" fmla="*/ 142875 h 213360"/>
                <a:gd name="connsiteX11" fmla="*/ 99060 w 229694"/>
                <a:gd name="connsiteY11" fmla="*/ 150495 h 213360"/>
                <a:gd name="connsiteX12" fmla="*/ 116205 w 229694"/>
                <a:gd name="connsiteY12" fmla="*/ 177165 h 213360"/>
                <a:gd name="connsiteX13" fmla="*/ 76200 w 229694"/>
                <a:gd name="connsiteY13" fmla="*/ 188595 h 213360"/>
                <a:gd name="connsiteX14" fmla="*/ 110490 w 229694"/>
                <a:gd name="connsiteY14" fmla="*/ 201930 h 213360"/>
                <a:gd name="connsiteX15" fmla="*/ 36195 w 229694"/>
                <a:gd name="connsiteY15" fmla="*/ 213360 h 213360"/>
                <a:gd name="connsiteX16" fmla="*/ 0 w 229694"/>
                <a:gd name="connsiteY16" fmla="*/ 209550 h 213360"/>
                <a:gd name="connsiteX17" fmla="*/ 19050 w 229694"/>
                <a:gd name="connsiteY17" fmla="*/ 182880 h 213360"/>
                <a:gd name="connsiteX18" fmla="*/ 45720 w 229694"/>
                <a:gd name="connsiteY18" fmla="*/ 165735 h 213360"/>
                <a:gd name="connsiteX19" fmla="*/ 70485 w 229694"/>
                <a:gd name="connsiteY19" fmla="*/ 148590 h 213360"/>
                <a:gd name="connsiteX20" fmla="*/ 70485 w 229694"/>
                <a:gd name="connsiteY20" fmla="*/ 148590 h 213360"/>
                <a:gd name="connsiteX21" fmla="*/ 51435 w 229694"/>
                <a:gd name="connsiteY21" fmla="*/ 135255 h 213360"/>
                <a:gd name="connsiteX22" fmla="*/ 83820 w 229694"/>
                <a:gd name="connsiteY22" fmla="*/ 133350 h 213360"/>
                <a:gd name="connsiteX23" fmla="*/ 66675 w 229694"/>
                <a:gd name="connsiteY23" fmla="*/ 114300 h 213360"/>
                <a:gd name="connsiteX24" fmla="*/ 108585 w 229694"/>
                <a:gd name="connsiteY24" fmla="*/ 99060 h 213360"/>
                <a:gd name="connsiteX25" fmla="*/ 87630 w 229694"/>
                <a:gd name="connsiteY25" fmla="*/ 64770 h 213360"/>
                <a:gd name="connsiteX26" fmla="*/ 129540 w 229694"/>
                <a:gd name="connsiteY26" fmla="*/ 72390 h 213360"/>
                <a:gd name="connsiteX27" fmla="*/ 158115 w 229694"/>
                <a:gd name="connsiteY27" fmla="*/ 32385 h 213360"/>
                <a:gd name="connsiteX28" fmla="*/ 135255 w 229694"/>
                <a:gd name="connsiteY28" fmla="*/ 0 h 21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29694" h="213360">
                  <a:moveTo>
                    <a:pt x="135255" y="0"/>
                  </a:moveTo>
                  <a:cubicBezTo>
                    <a:pt x="169704" y="4445"/>
                    <a:pt x="204153" y="8890"/>
                    <a:pt x="219075" y="13335"/>
                  </a:cubicBezTo>
                  <a:cubicBezTo>
                    <a:pt x="233997" y="17780"/>
                    <a:pt x="230505" y="23495"/>
                    <a:pt x="224790" y="26670"/>
                  </a:cubicBezTo>
                  <a:cubicBezTo>
                    <a:pt x="219075" y="29845"/>
                    <a:pt x="189865" y="29210"/>
                    <a:pt x="184785" y="32385"/>
                  </a:cubicBezTo>
                  <a:lnTo>
                    <a:pt x="205740" y="51435"/>
                  </a:lnTo>
                  <a:lnTo>
                    <a:pt x="169545" y="59055"/>
                  </a:lnTo>
                  <a:lnTo>
                    <a:pt x="198120" y="93345"/>
                  </a:lnTo>
                  <a:lnTo>
                    <a:pt x="142875" y="89535"/>
                  </a:lnTo>
                  <a:lnTo>
                    <a:pt x="160020" y="121920"/>
                  </a:lnTo>
                  <a:lnTo>
                    <a:pt x="125730" y="129540"/>
                  </a:lnTo>
                  <a:lnTo>
                    <a:pt x="142875" y="142875"/>
                  </a:lnTo>
                  <a:lnTo>
                    <a:pt x="99060" y="150495"/>
                  </a:lnTo>
                  <a:lnTo>
                    <a:pt x="116205" y="177165"/>
                  </a:lnTo>
                  <a:lnTo>
                    <a:pt x="76200" y="188595"/>
                  </a:lnTo>
                  <a:lnTo>
                    <a:pt x="110490" y="201930"/>
                  </a:lnTo>
                  <a:lnTo>
                    <a:pt x="36195" y="213360"/>
                  </a:lnTo>
                  <a:lnTo>
                    <a:pt x="0" y="209550"/>
                  </a:lnTo>
                  <a:lnTo>
                    <a:pt x="19050" y="182880"/>
                  </a:lnTo>
                  <a:lnTo>
                    <a:pt x="45720" y="165735"/>
                  </a:lnTo>
                  <a:lnTo>
                    <a:pt x="70485" y="148590"/>
                  </a:lnTo>
                  <a:lnTo>
                    <a:pt x="70485" y="148590"/>
                  </a:lnTo>
                  <a:lnTo>
                    <a:pt x="51435" y="135255"/>
                  </a:lnTo>
                  <a:lnTo>
                    <a:pt x="83820" y="133350"/>
                  </a:lnTo>
                  <a:lnTo>
                    <a:pt x="66675" y="114300"/>
                  </a:lnTo>
                  <a:lnTo>
                    <a:pt x="108585" y="99060"/>
                  </a:lnTo>
                  <a:lnTo>
                    <a:pt x="87630" y="64770"/>
                  </a:lnTo>
                  <a:lnTo>
                    <a:pt x="129540" y="72390"/>
                  </a:lnTo>
                  <a:lnTo>
                    <a:pt x="158115" y="32385"/>
                  </a:lnTo>
                  <a:lnTo>
                    <a:pt x="135255" y="0"/>
                  </a:lnTo>
                  <a:close/>
                </a:path>
              </a:pathLst>
            </a:custGeom>
            <a:solidFill>
              <a:srgbClr val="9E273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grpSp>
          <p:nvGrpSpPr>
            <p:cNvPr id="110" name="组合 109"/>
            <p:cNvGrpSpPr/>
            <p:nvPr/>
          </p:nvGrpSpPr>
          <p:grpSpPr>
            <a:xfrm rot="1772478" flipH="1" flipV="1">
              <a:off x="7333064" y="2648094"/>
              <a:ext cx="324804" cy="238826"/>
              <a:chOff x="7318034" y="2613149"/>
              <a:chExt cx="324804" cy="238826"/>
            </a:xfrm>
          </p:grpSpPr>
          <p:sp>
            <p:nvSpPr>
              <p:cNvPr id="108" name="任意多边形 107"/>
              <p:cNvSpPr/>
              <p:nvPr/>
            </p:nvSpPr>
            <p:spPr>
              <a:xfrm>
                <a:off x="7413144" y="2638615"/>
                <a:ext cx="229694" cy="213360"/>
              </a:xfrm>
              <a:custGeom>
                <a:avLst/>
                <a:gdLst>
                  <a:gd name="connsiteX0" fmla="*/ 135255 w 229694"/>
                  <a:gd name="connsiteY0" fmla="*/ 0 h 213360"/>
                  <a:gd name="connsiteX1" fmla="*/ 219075 w 229694"/>
                  <a:gd name="connsiteY1" fmla="*/ 13335 h 213360"/>
                  <a:gd name="connsiteX2" fmla="*/ 224790 w 229694"/>
                  <a:gd name="connsiteY2" fmla="*/ 26670 h 213360"/>
                  <a:gd name="connsiteX3" fmla="*/ 184785 w 229694"/>
                  <a:gd name="connsiteY3" fmla="*/ 32385 h 213360"/>
                  <a:gd name="connsiteX4" fmla="*/ 205740 w 229694"/>
                  <a:gd name="connsiteY4" fmla="*/ 51435 h 213360"/>
                  <a:gd name="connsiteX5" fmla="*/ 169545 w 229694"/>
                  <a:gd name="connsiteY5" fmla="*/ 59055 h 213360"/>
                  <a:gd name="connsiteX6" fmla="*/ 198120 w 229694"/>
                  <a:gd name="connsiteY6" fmla="*/ 93345 h 213360"/>
                  <a:gd name="connsiteX7" fmla="*/ 142875 w 229694"/>
                  <a:gd name="connsiteY7" fmla="*/ 89535 h 213360"/>
                  <a:gd name="connsiteX8" fmla="*/ 160020 w 229694"/>
                  <a:gd name="connsiteY8" fmla="*/ 121920 h 213360"/>
                  <a:gd name="connsiteX9" fmla="*/ 125730 w 229694"/>
                  <a:gd name="connsiteY9" fmla="*/ 129540 h 213360"/>
                  <a:gd name="connsiteX10" fmla="*/ 142875 w 229694"/>
                  <a:gd name="connsiteY10" fmla="*/ 142875 h 213360"/>
                  <a:gd name="connsiteX11" fmla="*/ 99060 w 229694"/>
                  <a:gd name="connsiteY11" fmla="*/ 150495 h 213360"/>
                  <a:gd name="connsiteX12" fmla="*/ 116205 w 229694"/>
                  <a:gd name="connsiteY12" fmla="*/ 177165 h 213360"/>
                  <a:gd name="connsiteX13" fmla="*/ 76200 w 229694"/>
                  <a:gd name="connsiteY13" fmla="*/ 188595 h 213360"/>
                  <a:gd name="connsiteX14" fmla="*/ 110490 w 229694"/>
                  <a:gd name="connsiteY14" fmla="*/ 201930 h 213360"/>
                  <a:gd name="connsiteX15" fmla="*/ 36195 w 229694"/>
                  <a:gd name="connsiteY15" fmla="*/ 213360 h 213360"/>
                  <a:gd name="connsiteX16" fmla="*/ 0 w 229694"/>
                  <a:gd name="connsiteY16" fmla="*/ 209550 h 213360"/>
                  <a:gd name="connsiteX17" fmla="*/ 19050 w 229694"/>
                  <a:gd name="connsiteY17" fmla="*/ 182880 h 213360"/>
                  <a:gd name="connsiteX18" fmla="*/ 45720 w 229694"/>
                  <a:gd name="connsiteY18" fmla="*/ 165735 h 213360"/>
                  <a:gd name="connsiteX19" fmla="*/ 70485 w 229694"/>
                  <a:gd name="connsiteY19" fmla="*/ 148590 h 213360"/>
                  <a:gd name="connsiteX20" fmla="*/ 70485 w 229694"/>
                  <a:gd name="connsiteY20" fmla="*/ 148590 h 213360"/>
                  <a:gd name="connsiteX21" fmla="*/ 51435 w 229694"/>
                  <a:gd name="connsiteY21" fmla="*/ 135255 h 213360"/>
                  <a:gd name="connsiteX22" fmla="*/ 83820 w 229694"/>
                  <a:gd name="connsiteY22" fmla="*/ 133350 h 213360"/>
                  <a:gd name="connsiteX23" fmla="*/ 66675 w 229694"/>
                  <a:gd name="connsiteY23" fmla="*/ 114300 h 213360"/>
                  <a:gd name="connsiteX24" fmla="*/ 108585 w 229694"/>
                  <a:gd name="connsiteY24" fmla="*/ 99060 h 213360"/>
                  <a:gd name="connsiteX25" fmla="*/ 87630 w 229694"/>
                  <a:gd name="connsiteY25" fmla="*/ 64770 h 213360"/>
                  <a:gd name="connsiteX26" fmla="*/ 135255 w 229694"/>
                  <a:gd name="connsiteY26" fmla="*/ 76200 h 213360"/>
                  <a:gd name="connsiteX27" fmla="*/ 135255 w 229694"/>
                  <a:gd name="connsiteY27" fmla="*/ 0 h 213360"/>
                  <a:gd name="connsiteX0" fmla="*/ 135255 w 229694"/>
                  <a:gd name="connsiteY0" fmla="*/ 0 h 213360"/>
                  <a:gd name="connsiteX1" fmla="*/ 219075 w 229694"/>
                  <a:gd name="connsiteY1" fmla="*/ 13335 h 213360"/>
                  <a:gd name="connsiteX2" fmla="*/ 224790 w 229694"/>
                  <a:gd name="connsiteY2" fmla="*/ 26670 h 213360"/>
                  <a:gd name="connsiteX3" fmla="*/ 184785 w 229694"/>
                  <a:gd name="connsiteY3" fmla="*/ 32385 h 213360"/>
                  <a:gd name="connsiteX4" fmla="*/ 205740 w 229694"/>
                  <a:gd name="connsiteY4" fmla="*/ 51435 h 213360"/>
                  <a:gd name="connsiteX5" fmla="*/ 169545 w 229694"/>
                  <a:gd name="connsiteY5" fmla="*/ 59055 h 213360"/>
                  <a:gd name="connsiteX6" fmla="*/ 198120 w 229694"/>
                  <a:gd name="connsiteY6" fmla="*/ 93345 h 213360"/>
                  <a:gd name="connsiteX7" fmla="*/ 142875 w 229694"/>
                  <a:gd name="connsiteY7" fmla="*/ 89535 h 213360"/>
                  <a:gd name="connsiteX8" fmla="*/ 160020 w 229694"/>
                  <a:gd name="connsiteY8" fmla="*/ 121920 h 213360"/>
                  <a:gd name="connsiteX9" fmla="*/ 125730 w 229694"/>
                  <a:gd name="connsiteY9" fmla="*/ 129540 h 213360"/>
                  <a:gd name="connsiteX10" fmla="*/ 142875 w 229694"/>
                  <a:gd name="connsiteY10" fmla="*/ 142875 h 213360"/>
                  <a:gd name="connsiteX11" fmla="*/ 99060 w 229694"/>
                  <a:gd name="connsiteY11" fmla="*/ 150495 h 213360"/>
                  <a:gd name="connsiteX12" fmla="*/ 116205 w 229694"/>
                  <a:gd name="connsiteY12" fmla="*/ 177165 h 213360"/>
                  <a:gd name="connsiteX13" fmla="*/ 76200 w 229694"/>
                  <a:gd name="connsiteY13" fmla="*/ 188595 h 213360"/>
                  <a:gd name="connsiteX14" fmla="*/ 110490 w 229694"/>
                  <a:gd name="connsiteY14" fmla="*/ 201930 h 213360"/>
                  <a:gd name="connsiteX15" fmla="*/ 36195 w 229694"/>
                  <a:gd name="connsiteY15" fmla="*/ 213360 h 213360"/>
                  <a:gd name="connsiteX16" fmla="*/ 0 w 229694"/>
                  <a:gd name="connsiteY16" fmla="*/ 209550 h 213360"/>
                  <a:gd name="connsiteX17" fmla="*/ 19050 w 229694"/>
                  <a:gd name="connsiteY17" fmla="*/ 182880 h 213360"/>
                  <a:gd name="connsiteX18" fmla="*/ 45720 w 229694"/>
                  <a:gd name="connsiteY18" fmla="*/ 165735 h 213360"/>
                  <a:gd name="connsiteX19" fmla="*/ 70485 w 229694"/>
                  <a:gd name="connsiteY19" fmla="*/ 148590 h 213360"/>
                  <a:gd name="connsiteX20" fmla="*/ 70485 w 229694"/>
                  <a:gd name="connsiteY20" fmla="*/ 148590 h 213360"/>
                  <a:gd name="connsiteX21" fmla="*/ 51435 w 229694"/>
                  <a:gd name="connsiteY21" fmla="*/ 135255 h 213360"/>
                  <a:gd name="connsiteX22" fmla="*/ 83820 w 229694"/>
                  <a:gd name="connsiteY22" fmla="*/ 133350 h 213360"/>
                  <a:gd name="connsiteX23" fmla="*/ 66675 w 229694"/>
                  <a:gd name="connsiteY23" fmla="*/ 114300 h 213360"/>
                  <a:gd name="connsiteX24" fmla="*/ 108585 w 229694"/>
                  <a:gd name="connsiteY24" fmla="*/ 99060 h 213360"/>
                  <a:gd name="connsiteX25" fmla="*/ 87630 w 229694"/>
                  <a:gd name="connsiteY25" fmla="*/ 64770 h 213360"/>
                  <a:gd name="connsiteX26" fmla="*/ 129540 w 229694"/>
                  <a:gd name="connsiteY26" fmla="*/ 72390 h 213360"/>
                  <a:gd name="connsiteX27" fmla="*/ 135255 w 229694"/>
                  <a:gd name="connsiteY27" fmla="*/ 0 h 213360"/>
                  <a:gd name="connsiteX0" fmla="*/ 135255 w 229694"/>
                  <a:gd name="connsiteY0" fmla="*/ 0 h 213360"/>
                  <a:gd name="connsiteX1" fmla="*/ 219075 w 229694"/>
                  <a:gd name="connsiteY1" fmla="*/ 13335 h 213360"/>
                  <a:gd name="connsiteX2" fmla="*/ 224790 w 229694"/>
                  <a:gd name="connsiteY2" fmla="*/ 26670 h 213360"/>
                  <a:gd name="connsiteX3" fmla="*/ 184785 w 229694"/>
                  <a:gd name="connsiteY3" fmla="*/ 32385 h 213360"/>
                  <a:gd name="connsiteX4" fmla="*/ 205740 w 229694"/>
                  <a:gd name="connsiteY4" fmla="*/ 51435 h 213360"/>
                  <a:gd name="connsiteX5" fmla="*/ 169545 w 229694"/>
                  <a:gd name="connsiteY5" fmla="*/ 59055 h 213360"/>
                  <a:gd name="connsiteX6" fmla="*/ 198120 w 229694"/>
                  <a:gd name="connsiteY6" fmla="*/ 93345 h 213360"/>
                  <a:gd name="connsiteX7" fmla="*/ 142875 w 229694"/>
                  <a:gd name="connsiteY7" fmla="*/ 89535 h 213360"/>
                  <a:gd name="connsiteX8" fmla="*/ 160020 w 229694"/>
                  <a:gd name="connsiteY8" fmla="*/ 121920 h 213360"/>
                  <a:gd name="connsiteX9" fmla="*/ 125730 w 229694"/>
                  <a:gd name="connsiteY9" fmla="*/ 129540 h 213360"/>
                  <a:gd name="connsiteX10" fmla="*/ 142875 w 229694"/>
                  <a:gd name="connsiteY10" fmla="*/ 142875 h 213360"/>
                  <a:gd name="connsiteX11" fmla="*/ 99060 w 229694"/>
                  <a:gd name="connsiteY11" fmla="*/ 150495 h 213360"/>
                  <a:gd name="connsiteX12" fmla="*/ 116205 w 229694"/>
                  <a:gd name="connsiteY12" fmla="*/ 177165 h 213360"/>
                  <a:gd name="connsiteX13" fmla="*/ 76200 w 229694"/>
                  <a:gd name="connsiteY13" fmla="*/ 188595 h 213360"/>
                  <a:gd name="connsiteX14" fmla="*/ 110490 w 229694"/>
                  <a:gd name="connsiteY14" fmla="*/ 201930 h 213360"/>
                  <a:gd name="connsiteX15" fmla="*/ 36195 w 229694"/>
                  <a:gd name="connsiteY15" fmla="*/ 213360 h 213360"/>
                  <a:gd name="connsiteX16" fmla="*/ 0 w 229694"/>
                  <a:gd name="connsiteY16" fmla="*/ 209550 h 213360"/>
                  <a:gd name="connsiteX17" fmla="*/ 19050 w 229694"/>
                  <a:gd name="connsiteY17" fmla="*/ 182880 h 213360"/>
                  <a:gd name="connsiteX18" fmla="*/ 45720 w 229694"/>
                  <a:gd name="connsiteY18" fmla="*/ 165735 h 213360"/>
                  <a:gd name="connsiteX19" fmla="*/ 70485 w 229694"/>
                  <a:gd name="connsiteY19" fmla="*/ 148590 h 213360"/>
                  <a:gd name="connsiteX20" fmla="*/ 70485 w 229694"/>
                  <a:gd name="connsiteY20" fmla="*/ 148590 h 213360"/>
                  <a:gd name="connsiteX21" fmla="*/ 51435 w 229694"/>
                  <a:gd name="connsiteY21" fmla="*/ 135255 h 213360"/>
                  <a:gd name="connsiteX22" fmla="*/ 83820 w 229694"/>
                  <a:gd name="connsiteY22" fmla="*/ 133350 h 213360"/>
                  <a:gd name="connsiteX23" fmla="*/ 66675 w 229694"/>
                  <a:gd name="connsiteY23" fmla="*/ 114300 h 213360"/>
                  <a:gd name="connsiteX24" fmla="*/ 108585 w 229694"/>
                  <a:gd name="connsiteY24" fmla="*/ 99060 h 213360"/>
                  <a:gd name="connsiteX25" fmla="*/ 87630 w 229694"/>
                  <a:gd name="connsiteY25" fmla="*/ 64770 h 213360"/>
                  <a:gd name="connsiteX26" fmla="*/ 129540 w 229694"/>
                  <a:gd name="connsiteY26" fmla="*/ 72390 h 213360"/>
                  <a:gd name="connsiteX27" fmla="*/ 131445 w 229694"/>
                  <a:gd name="connsiteY27" fmla="*/ 30480 h 213360"/>
                  <a:gd name="connsiteX28" fmla="*/ 135255 w 229694"/>
                  <a:gd name="connsiteY28" fmla="*/ 0 h 213360"/>
                  <a:gd name="connsiteX0" fmla="*/ 135255 w 229694"/>
                  <a:gd name="connsiteY0" fmla="*/ 0 h 213360"/>
                  <a:gd name="connsiteX1" fmla="*/ 219075 w 229694"/>
                  <a:gd name="connsiteY1" fmla="*/ 13335 h 213360"/>
                  <a:gd name="connsiteX2" fmla="*/ 224790 w 229694"/>
                  <a:gd name="connsiteY2" fmla="*/ 26670 h 213360"/>
                  <a:gd name="connsiteX3" fmla="*/ 184785 w 229694"/>
                  <a:gd name="connsiteY3" fmla="*/ 32385 h 213360"/>
                  <a:gd name="connsiteX4" fmla="*/ 205740 w 229694"/>
                  <a:gd name="connsiteY4" fmla="*/ 51435 h 213360"/>
                  <a:gd name="connsiteX5" fmla="*/ 169545 w 229694"/>
                  <a:gd name="connsiteY5" fmla="*/ 59055 h 213360"/>
                  <a:gd name="connsiteX6" fmla="*/ 198120 w 229694"/>
                  <a:gd name="connsiteY6" fmla="*/ 93345 h 213360"/>
                  <a:gd name="connsiteX7" fmla="*/ 142875 w 229694"/>
                  <a:gd name="connsiteY7" fmla="*/ 89535 h 213360"/>
                  <a:gd name="connsiteX8" fmla="*/ 160020 w 229694"/>
                  <a:gd name="connsiteY8" fmla="*/ 121920 h 213360"/>
                  <a:gd name="connsiteX9" fmla="*/ 125730 w 229694"/>
                  <a:gd name="connsiteY9" fmla="*/ 129540 h 213360"/>
                  <a:gd name="connsiteX10" fmla="*/ 142875 w 229694"/>
                  <a:gd name="connsiteY10" fmla="*/ 142875 h 213360"/>
                  <a:gd name="connsiteX11" fmla="*/ 99060 w 229694"/>
                  <a:gd name="connsiteY11" fmla="*/ 150495 h 213360"/>
                  <a:gd name="connsiteX12" fmla="*/ 116205 w 229694"/>
                  <a:gd name="connsiteY12" fmla="*/ 177165 h 213360"/>
                  <a:gd name="connsiteX13" fmla="*/ 76200 w 229694"/>
                  <a:gd name="connsiteY13" fmla="*/ 188595 h 213360"/>
                  <a:gd name="connsiteX14" fmla="*/ 110490 w 229694"/>
                  <a:gd name="connsiteY14" fmla="*/ 201930 h 213360"/>
                  <a:gd name="connsiteX15" fmla="*/ 36195 w 229694"/>
                  <a:gd name="connsiteY15" fmla="*/ 213360 h 213360"/>
                  <a:gd name="connsiteX16" fmla="*/ 0 w 229694"/>
                  <a:gd name="connsiteY16" fmla="*/ 209550 h 213360"/>
                  <a:gd name="connsiteX17" fmla="*/ 19050 w 229694"/>
                  <a:gd name="connsiteY17" fmla="*/ 182880 h 213360"/>
                  <a:gd name="connsiteX18" fmla="*/ 45720 w 229694"/>
                  <a:gd name="connsiteY18" fmla="*/ 165735 h 213360"/>
                  <a:gd name="connsiteX19" fmla="*/ 70485 w 229694"/>
                  <a:gd name="connsiteY19" fmla="*/ 148590 h 213360"/>
                  <a:gd name="connsiteX20" fmla="*/ 70485 w 229694"/>
                  <a:gd name="connsiteY20" fmla="*/ 148590 h 213360"/>
                  <a:gd name="connsiteX21" fmla="*/ 51435 w 229694"/>
                  <a:gd name="connsiteY21" fmla="*/ 135255 h 213360"/>
                  <a:gd name="connsiteX22" fmla="*/ 83820 w 229694"/>
                  <a:gd name="connsiteY22" fmla="*/ 133350 h 213360"/>
                  <a:gd name="connsiteX23" fmla="*/ 66675 w 229694"/>
                  <a:gd name="connsiteY23" fmla="*/ 114300 h 213360"/>
                  <a:gd name="connsiteX24" fmla="*/ 108585 w 229694"/>
                  <a:gd name="connsiteY24" fmla="*/ 99060 h 213360"/>
                  <a:gd name="connsiteX25" fmla="*/ 87630 w 229694"/>
                  <a:gd name="connsiteY25" fmla="*/ 64770 h 213360"/>
                  <a:gd name="connsiteX26" fmla="*/ 129540 w 229694"/>
                  <a:gd name="connsiteY26" fmla="*/ 72390 h 213360"/>
                  <a:gd name="connsiteX27" fmla="*/ 158115 w 229694"/>
                  <a:gd name="connsiteY27" fmla="*/ 32385 h 213360"/>
                  <a:gd name="connsiteX28" fmla="*/ 135255 w 229694"/>
                  <a:gd name="connsiteY28" fmla="*/ 0 h 213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229694" h="213360">
                    <a:moveTo>
                      <a:pt x="135255" y="0"/>
                    </a:moveTo>
                    <a:cubicBezTo>
                      <a:pt x="169704" y="4445"/>
                      <a:pt x="204153" y="8890"/>
                      <a:pt x="219075" y="13335"/>
                    </a:cubicBezTo>
                    <a:cubicBezTo>
                      <a:pt x="233997" y="17780"/>
                      <a:pt x="230505" y="23495"/>
                      <a:pt x="224790" y="26670"/>
                    </a:cubicBezTo>
                    <a:cubicBezTo>
                      <a:pt x="219075" y="29845"/>
                      <a:pt x="189865" y="29210"/>
                      <a:pt x="184785" y="32385"/>
                    </a:cubicBezTo>
                    <a:lnTo>
                      <a:pt x="205740" y="51435"/>
                    </a:lnTo>
                    <a:lnTo>
                      <a:pt x="169545" y="59055"/>
                    </a:lnTo>
                    <a:lnTo>
                      <a:pt x="198120" y="93345"/>
                    </a:lnTo>
                    <a:lnTo>
                      <a:pt x="142875" y="89535"/>
                    </a:lnTo>
                    <a:lnTo>
                      <a:pt x="160020" y="121920"/>
                    </a:lnTo>
                    <a:lnTo>
                      <a:pt x="125730" y="129540"/>
                    </a:lnTo>
                    <a:lnTo>
                      <a:pt x="142875" y="142875"/>
                    </a:lnTo>
                    <a:lnTo>
                      <a:pt x="99060" y="150495"/>
                    </a:lnTo>
                    <a:lnTo>
                      <a:pt x="116205" y="177165"/>
                    </a:lnTo>
                    <a:lnTo>
                      <a:pt x="76200" y="188595"/>
                    </a:lnTo>
                    <a:lnTo>
                      <a:pt x="110490" y="201930"/>
                    </a:lnTo>
                    <a:lnTo>
                      <a:pt x="36195" y="213360"/>
                    </a:lnTo>
                    <a:lnTo>
                      <a:pt x="0" y="209550"/>
                    </a:lnTo>
                    <a:lnTo>
                      <a:pt x="19050" y="182880"/>
                    </a:lnTo>
                    <a:lnTo>
                      <a:pt x="45720" y="165735"/>
                    </a:lnTo>
                    <a:lnTo>
                      <a:pt x="70485" y="148590"/>
                    </a:lnTo>
                    <a:lnTo>
                      <a:pt x="70485" y="148590"/>
                    </a:lnTo>
                    <a:lnTo>
                      <a:pt x="51435" y="135255"/>
                    </a:lnTo>
                    <a:lnTo>
                      <a:pt x="83820" y="133350"/>
                    </a:lnTo>
                    <a:lnTo>
                      <a:pt x="66675" y="114300"/>
                    </a:lnTo>
                    <a:lnTo>
                      <a:pt x="108585" y="99060"/>
                    </a:lnTo>
                    <a:lnTo>
                      <a:pt x="87630" y="64770"/>
                    </a:lnTo>
                    <a:lnTo>
                      <a:pt x="129540" y="72390"/>
                    </a:lnTo>
                    <a:lnTo>
                      <a:pt x="158115" y="32385"/>
                    </a:lnTo>
                    <a:lnTo>
                      <a:pt x="135255" y="0"/>
                    </a:lnTo>
                    <a:close/>
                  </a:path>
                </a:pathLst>
              </a:custGeom>
              <a:solidFill>
                <a:srgbClr val="9E2736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/>
              </a:p>
            </p:txBody>
          </p:sp>
          <p:sp>
            <p:nvSpPr>
              <p:cNvPr id="109" name="任意多边形 108"/>
              <p:cNvSpPr/>
              <p:nvPr/>
            </p:nvSpPr>
            <p:spPr>
              <a:xfrm>
                <a:off x="7318034" y="2613149"/>
                <a:ext cx="229694" cy="237904"/>
              </a:xfrm>
              <a:custGeom>
                <a:avLst/>
                <a:gdLst>
                  <a:gd name="connsiteX0" fmla="*/ 135255 w 229694"/>
                  <a:gd name="connsiteY0" fmla="*/ 0 h 213360"/>
                  <a:gd name="connsiteX1" fmla="*/ 219075 w 229694"/>
                  <a:gd name="connsiteY1" fmla="*/ 13335 h 213360"/>
                  <a:gd name="connsiteX2" fmla="*/ 224790 w 229694"/>
                  <a:gd name="connsiteY2" fmla="*/ 26670 h 213360"/>
                  <a:gd name="connsiteX3" fmla="*/ 184785 w 229694"/>
                  <a:gd name="connsiteY3" fmla="*/ 32385 h 213360"/>
                  <a:gd name="connsiteX4" fmla="*/ 205740 w 229694"/>
                  <a:gd name="connsiteY4" fmla="*/ 51435 h 213360"/>
                  <a:gd name="connsiteX5" fmla="*/ 169545 w 229694"/>
                  <a:gd name="connsiteY5" fmla="*/ 59055 h 213360"/>
                  <a:gd name="connsiteX6" fmla="*/ 198120 w 229694"/>
                  <a:gd name="connsiteY6" fmla="*/ 93345 h 213360"/>
                  <a:gd name="connsiteX7" fmla="*/ 142875 w 229694"/>
                  <a:gd name="connsiteY7" fmla="*/ 89535 h 213360"/>
                  <a:gd name="connsiteX8" fmla="*/ 160020 w 229694"/>
                  <a:gd name="connsiteY8" fmla="*/ 121920 h 213360"/>
                  <a:gd name="connsiteX9" fmla="*/ 125730 w 229694"/>
                  <a:gd name="connsiteY9" fmla="*/ 129540 h 213360"/>
                  <a:gd name="connsiteX10" fmla="*/ 142875 w 229694"/>
                  <a:gd name="connsiteY10" fmla="*/ 142875 h 213360"/>
                  <a:gd name="connsiteX11" fmla="*/ 99060 w 229694"/>
                  <a:gd name="connsiteY11" fmla="*/ 150495 h 213360"/>
                  <a:gd name="connsiteX12" fmla="*/ 116205 w 229694"/>
                  <a:gd name="connsiteY12" fmla="*/ 177165 h 213360"/>
                  <a:gd name="connsiteX13" fmla="*/ 76200 w 229694"/>
                  <a:gd name="connsiteY13" fmla="*/ 188595 h 213360"/>
                  <a:gd name="connsiteX14" fmla="*/ 110490 w 229694"/>
                  <a:gd name="connsiteY14" fmla="*/ 201930 h 213360"/>
                  <a:gd name="connsiteX15" fmla="*/ 36195 w 229694"/>
                  <a:gd name="connsiteY15" fmla="*/ 213360 h 213360"/>
                  <a:gd name="connsiteX16" fmla="*/ 0 w 229694"/>
                  <a:gd name="connsiteY16" fmla="*/ 209550 h 213360"/>
                  <a:gd name="connsiteX17" fmla="*/ 19050 w 229694"/>
                  <a:gd name="connsiteY17" fmla="*/ 182880 h 213360"/>
                  <a:gd name="connsiteX18" fmla="*/ 45720 w 229694"/>
                  <a:gd name="connsiteY18" fmla="*/ 165735 h 213360"/>
                  <a:gd name="connsiteX19" fmla="*/ 70485 w 229694"/>
                  <a:gd name="connsiteY19" fmla="*/ 148590 h 213360"/>
                  <a:gd name="connsiteX20" fmla="*/ 70485 w 229694"/>
                  <a:gd name="connsiteY20" fmla="*/ 148590 h 213360"/>
                  <a:gd name="connsiteX21" fmla="*/ 51435 w 229694"/>
                  <a:gd name="connsiteY21" fmla="*/ 135255 h 213360"/>
                  <a:gd name="connsiteX22" fmla="*/ 83820 w 229694"/>
                  <a:gd name="connsiteY22" fmla="*/ 133350 h 213360"/>
                  <a:gd name="connsiteX23" fmla="*/ 66675 w 229694"/>
                  <a:gd name="connsiteY23" fmla="*/ 114300 h 213360"/>
                  <a:gd name="connsiteX24" fmla="*/ 108585 w 229694"/>
                  <a:gd name="connsiteY24" fmla="*/ 99060 h 213360"/>
                  <a:gd name="connsiteX25" fmla="*/ 87630 w 229694"/>
                  <a:gd name="connsiteY25" fmla="*/ 64770 h 213360"/>
                  <a:gd name="connsiteX26" fmla="*/ 135255 w 229694"/>
                  <a:gd name="connsiteY26" fmla="*/ 76200 h 213360"/>
                  <a:gd name="connsiteX27" fmla="*/ 135255 w 229694"/>
                  <a:gd name="connsiteY27" fmla="*/ 0 h 213360"/>
                  <a:gd name="connsiteX0" fmla="*/ 135255 w 229694"/>
                  <a:gd name="connsiteY0" fmla="*/ 0 h 213360"/>
                  <a:gd name="connsiteX1" fmla="*/ 219075 w 229694"/>
                  <a:gd name="connsiteY1" fmla="*/ 13335 h 213360"/>
                  <a:gd name="connsiteX2" fmla="*/ 224790 w 229694"/>
                  <a:gd name="connsiteY2" fmla="*/ 26670 h 213360"/>
                  <a:gd name="connsiteX3" fmla="*/ 184785 w 229694"/>
                  <a:gd name="connsiteY3" fmla="*/ 32385 h 213360"/>
                  <a:gd name="connsiteX4" fmla="*/ 205740 w 229694"/>
                  <a:gd name="connsiteY4" fmla="*/ 51435 h 213360"/>
                  <a:gd name="connsiteX5" fmla="*/ 169545 w 229694"/>
                  <a:gd name="connsiteY5" fmla="*/ 59055 h 213360"/>
                  <a:gd name="connsiteX6" fmla="*/ 198120 w 229694"/>
                  <a:gd name="connsiteY6" fmla="*/ 93345 h 213360"/>
                  <a:gd name="connsiteX7" fmla="*/ 142875 w 229694"/>
                  <a:gd name="connsiteY7" fmla="*/ 89535 h 213360"/>
                  <a:gd name="connsiteX8" fmla="*/ 160020 w 229694"/>
                  <a:gd name="connsiteY8" fmla="*/ 121920 h 213360"/>
                  <a:gd name="connsiteX9" fmla="*/ 125730 w 229694"/>
                  <a:gd name="connsiteY9" fmla="*/ 129540 h 213360"/>
                  <a:gd name="connsiteX10" fmla="*/ 142875 w 229694"/>
                  <a:gd name="connsiteY10" fmla="*/ 142875 h 213360"/>
                  <a:gd name="connsiteX11" fmla="*/ 99060 w 229694"/>
                  <a:gd name="connsiteY11" fmla="*/ 150495 h 213360"/>
                  <a:gd name="connsiteX12" fmla="*/ 116205 w 229694"/>
                  <a:gd name="connsiteY12" fmla="*/ 177165 h 213360"/>
                  <a:gd name="connsiteX13" fmla="*/ 76200 w 229694"/>
                  <a:gd name="connsiteY13" fmla="*/ 188595 h 213360"/>
                  <a:gd name="connsiteX14" fmla="*/ 110490 w 229694"/>
                  <a:gd name="connsiteY14" fmla="*/ 201930 h 213360"/>
                  <a:gd name="connsiteX15" fmla="*/ 36195 w 229694"/>
                  <a:gd name="connsiteY15" fmla="*/ 213360 h 213360"/>
                  <a:gd name="connsiteX16" fmla="*/ 0 w 229694"/>
                  <a:gd name="connsiteY16" fmla="*/ 209550 h 213360"/>
                  <a:gd name="connsiteX17" fmla="*/ 19050 w 229694"/>
                  <a:gd name="connsiteY17" fmla="*/ 182880 h 213360"/>
                  <a:gd name="connsiteX18" fmla="*/ 45720 w 229694"/>
                  <a:gd name="connsiteY18" fmla="*/ 165735 h 213360"/>
                  <a:gd name="connsiteX19" fmla="*/ 70485 w 229694"/>
                  <a:gd name="connsiteY19" fmla="*/ 148590 h 213360"/>
                  <a:gd name="connsiteX20" fmla="*/ 70485 w 229694"/>
                  <a:gd name="connsiteY20" fmla="*/ 148590 h 213360"/>
                  <a:gd name="connsiteX21" fmla="*/ 51435 w 229694"/>
                  <a:gd name="connsiteY21" fmla="*/ 135255 h 213360"/>
                  <a:gd name="connsiteX22" fmla="*/ 83820 w 229694"/>
                  <a:gd name="connsiteY22" fmla="*/ 133350 h 213360"/>
                  <a:gd name="connsiteX23" fmla="*/ 66675 w 229694"/>
                  <a:gd name="connsiteY23" fmla="*/ 114300 h 213360"/>
                  <a:gd name="connsiteX24" fmla="*/ 108585 w 229694"/>
                  <a:gd name="connsiteY24" fmla="*/ 99060 h 213360"/>
                  <a:gd name="connsiteX25" fmla="*/ 87630 w 229694"/>
                  <a:gd name="connsiteY25" fmla="*/ 64770 h 213360"/>
                  <a:gd name="connsiteX26" fmla="*/ 129540 w 229694"/>
                  <a:gd name="connsiteY26" fmla="*/ 72390 h 213360"/>
                  <a:gd name="connsiteX27" fmla="*/ 135255 w 229694"/>
                  <a:gd name="connsiteY27" fmla="*/ 0 h 213360"/>
                  <a:gd name="connsiteX0" fmla="*/ 135255 w 229694"/>
                  <a:gd name="connsiteY0" fmla="*/ 0 h 213360"/>
                  <a:gd name="connsiteX1" fmla="*/ 219075 w 229694"/>
                  <a:gd name="connsiteY1" fmla="*/ 13335 h 213360"/>
                  <a:gd name="connsiteX2" fmla="*/ 224790 w 229694"/>
                  <a:gd name="connsiteY2" fmla="*/ 26670 h 213360"/>
                  <a:gd name="connsiteX3" fmla="*/ 184785 w 229694"/>
                  <a:gd name="connsiteY3" fmla="*/ 32385 h 213360"/>
                  <a:gd name="connsiteX4" fmla="*/ 205740 w 229694"/>
                  <a:gd name="connsiteY4" fmla="*/ 51435 h 213360"/>
                  <a:gd name="connsiteX5" fmla="*/ 169545 w 229694"/>
                  <a:gd name="connsiteY5" fmla="*/ 59055 h 213360"/>
                  <a:gd name="connsiteX6" fmla="*/ 198120 w 229694"/>
                  <a:gd name="connsiteY6" fmla="*/ 93345 h 213360"/>
                  <a:gd name="connsiteX7" fmla="*/ 142875 w 229694"/>
                  <a:gd name="connsiteY7" fmla="*/ 89535 h 213360"/>
                  <a:gd name="connsiteX8" fmla="*/ 160020 w 229694"/>
                  <a:gd name="connsiteY8" fmla="*/ 121920 h 213360"/>
                  <a:gd name="connsiteX9" fmla="*/ 125730 w 229694"/>
                  <a:gd name="connsiteY9" fmla="*/ 129540 h 213360"/>
                  <a:gd name="connsiteX10" fmla="*/ 142875 w 229694"/>
                  <a:gd name="connsiteY10" fmla="*/ 142875 h 213360"/>
                  <a:gd name="connsiteX11" fmla="*/ 99060 w 229694"/>
                  <a:gd name="connsiteY11" fmla="*/ 150495 h 213360"/>
                  <a:gd name="connsiteX12" fmla="*/ 116205 w 229694"/>
                  <a:gd name="connsiteY12" fmla="*/ 177165 h 213360"/>
                  <a:gd name="connsiteX13" fmla="*/ 76200 w 229694"/>
                  <a:gd name="connsiteY13" fmla="*/ 188595 h 213360"/>
                  <a:gd name="connsiteX14" fmla="*/ 110490 w 229694"/>
                  <a:gd name="connsiteY14" fmla="*/ 201930 h 213360"/>
                  <a:gd name="connsiteX15" fmla="*/ 36195 w 229694"/>
                  <a:gd name="connsiteY15" fmla="*/ 213360 h 213360"/>
                  <a:gd name="connsiteX16" fmla="*/ 0 w 229694"/>
                  <a:gd name="connsiteY16" fmla="*/ 209550 h 213360"/>
                  <a:gd name="connsiteX17" fmla="*/ 19050 w 229694"/>
                  <a:gd name="connsiteY17" fmla="*/ 182880 h 213360"/>
                  <a:gd name="connsiteX18" fmla="*/ 45720 w 229694"/>
                  <a:gd name="connsiteY18" fmla="*/ 165735 h 213360"/>
                  <a:gd name="connsiteX19" fmla="*/ 70485 w 229694"/>
                  <a:gd name="connsiteY19" fmla="*/ 148590 h 213360"/>
                  <a:gd name="connsiteX20" fmla="*/ 70485 w 229694"/>
                  <a:gd name="connsiteY20" fmla="*/ 148590 h 213360"/>
                  <a:gd name="connsiteX21" fmla="*/ 51435 w 229694"/>
                  <a:gd name="connsiteY21" fmla="*/ 135255 h 213360"/>
                  <a:gd name="connsiteX22" fmla="*/ 83820 w 229694"/>
                  <a:gd name="connsiteY22" fmla="*/ 133350 h 213360"/>
                  <a:gd name="connsiteX23" fmla="*/ 66675 w 229694"/>
                  <a:gd name="connsiteY23" fmla="*/ 114300 h 213360"/>
                  <a:gd name="connsiteX24" fmla="*/ 108585 w 229694"/>
                  <a:gd name="connsiteY24" fmla="*/ 99060 h 213360"/>
                  <a:gd name="connsiteX25" fmla="*/ 87630 w 229694"/>
                  <a:gd name="connsiteY25" fmla="*/ 64770 h 213360"/>
                  <a:gd name="connsiteX26" fmla="*/ 129540 w 229694"/>
                  <a:gd name="connsiteY26" fmla="*/ 72390 h 213360"/>
                  <a:gd name="connsiteX27" fmla="*/ 131445 w 229694"/>
                  <a:gd name="connsiteY27" fmla="*/ 30480 h 213360"/>
                  <a:gd name="connsiteX28" fmla="*/ 135255 w 229694"/>
                  <a:gd name="connsiteY28" fmla="*/ 0 h 213360"/>
                  <a:gd name="connsiteX0" fmla="*/ 135255 w 229694"/>
                  <a:gd name="connsiteY0" fmla="*/ 0 h 213360"/>
                  <a:gd name="connsiteX1" fmla="*/ 219075 w 229694"/>
                  <a:gd name="connsiteY1" fmla="*/ 13335 h 213360"/>
                  <a:gd name="connsiteX2" fmla="*/ 224790 w 229694"/>
                  <a:gd name="connsiteY2" fmla="*/ 26670 h 213360"/>
                  <a:gd name="connsiteX3" fmla="*/ 184785 w 229694"/>
                  <a:gd name="connsiteY3" fmla="*/ 32385 h 213360"/>
                  <a:gd name="connsiteX4" fmla="*/ 205740 w 229694"/>
                  <a:gd name="connsiteY4" fmla="*/ 51435 h 213360"/>
                  <a:gd name="connsiteX5" fmla="*/ 169545 w 229694"/>
                  <a:gd name="connsiteY5" fmla="*/ 59055 h 213360"/>
                  <a:gd name="connsiteX6" fmla="*/ 198120 w 229694"/>
                  <a:gd name="connsiteY6" fmla="*/ 93345 h 213360"/>
                  <a:gd name="connsiteX7" fmla="*/ 142875 w 229694"/>
                  <a:gd name="connsiteY7" fmla="*/ 89535 h 213360"/>
                  <a:gd name="connsiteX8" fmla="*/ 160020 w 229694"/>
                  <a:gd name="connsiteY8" fmla="*/ 121920 h 213360"/>
                  <a:gd name="connsiteX9" fmla="*/ 125730 w 229694"/>
                  <a:gd name="connsiteY9" fmla="*/ 129540 h 213360"/>
                  <a:gd name="connsiteX10" fmla="*/ 142875 w 229694"/>
                  <a:gd name="connsiteY10" fmla="*/ 142875 h 213360"/>
                  <a:gd name="connsiteX11" fmla="*/ 99060 w 229694"/>
                  <a:gd name="connsiteY11" fmla="*/ 150495 h 213360"/>
                  <a:gd name="connsiteX12" fmla="*/ 116205 w 229694"/>
                  <a:gd name="connsiteY12" fmla="*/ 177165 h 213360"/>
                  <a:gd name="connsiteX13" fmla="*/ 76200 w 229694"/>
                  <a:gd name="connsiteY13" fmla="*/ 188595 h 213360"/>
                  <a:gd name="connsiteX14" fmla="*/ 110490 w 229694"/>
                  <a:gd name="connsiteY14" fmla="*/ 201930 h 213360"/>
                  <a:gd name="connsiteX15" fmla="*/ 36195 w 229694"/>
                  <a:gd name="connsiteY15" fmla="*/ 213360 h 213360"/>
                  <a:gd name="connsiteX16" fmla="*/ 0 w 229694"/>
                  <a:gd name="connsiteY16" fmla="*/ 209550 h 213360"/>
                  <a:gd name="connsiteX17" fmla="*/ 19050 w 229694"/>
                  <a:gd name="connsiteY17" fmla="*/ 182880 h 213360"/>
                  <a:gd name="connsiteX18" fmla="*/ 45720 w 229694"/>
                  <a:gd name="connsiteY18" fmla="*/ 165735 h 213360"/>
                  <a:gd name="connsiteX19" fmla="*/ 70485 w 229694"/>
                  <a:gd name="connsiteY19" fmla="*/ 148590 h 213360"/>
                  <a:gd name="connsiteX20" fmla="*/ 70485 w 229694"/>
                  <a:gd name="connsiteY20" fmla="*/ 148590 h 213360"/>
                  <a:gd name="connsiteX21" fmla="*/ 51435 w 229694"/>
                  <a:gd name="connsiteY21" fmla="*/ 135255 h 213360"/>
                  <a:gd name="connsiteX22" fmla="*/ 83820 w 229694"/>
                  <a:gd name="connsiteY22" fmla="*/ 133350 h 213360"/>
                  <a:gd name="connsiteX23" fmla="*/ 66675 w 229694"/>
                  <a:gd name="connsiteY23" fmla="*/ 114300 h 213360"/>
                  <a:gd name="connsiteX24" fmla="*/ 108585 w 229694"/>
                  <a:gd name="connsiteY24" fmla="*/ 99060 h 213360"/>
                  <a:gd name="connsiteX25" fmla="*/ 87630 w 229694"/>
                  <a:gd name="connsiteY25" fmla="*/ 64770 h 213360"/>
                  <a:gd name="connsiteX26" fmla="*/ 129540 w 229694"/>
                  <a:gd name="connsiteY26" fmla="*/ 72390 h 213360"/>
                  <a:gd name="connsiteX27" fmla="*/ 158115 w 229694"/>
                  <a:gd name="connsiteY27" fmla="*/ 32385 h 213360"/>
                  <a:gd name="connsiteX28" fmla="*/ 135255 w 229694"/>
                  <a:gd name="connsiteY28" fmla="*/ 0 h 213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229694" h="213360">
                    <a:moveTo>
                      <a:pt x="135255" y="0"/>
                    </a:moveTo>
                    <a:cubicBezTo>
                      <a:pt x="169704" y="4445"/>
                      <a:pt x="204153" y="8890"/>
                      <a:pt x="219075" y="13335"/>
                    </a:cubicBezTo>
                    <a:cubicBezTo>
                      <a:pt x="233997" y="17780"/>
                      <a:pt x="230505" y="23495"/>
                      <a:pt x="224790" y="26670"/>
                    </a:cubicBezTo>
                    <a:cubicBezTo>
                      <a:pt x="219075" y="29845"/>
                      <a:pt x="189865" y="29210"/>
                      <a:pt x="184785" y="32385"/>
                    </a:cubicBezTo>
                    <a:lnTo>
                      <a:pt x="205740" y="51435"/>
                    </a:lnTo>
                    <a:lnTo>
                      <a:pt x="169545" y="59055"/>
                    </a:lnTo>
                    <a:lnTo>
                      <a:pt x="198120" y="93345"/>
                    </a:lnTo>
                    <a:lnTo>
                      <a:pt x="142875" y="89535"/>
                    </a:lnTo>
                    <a:lnTo>
                      <a:pt x="160020" y="121920"/>
                    </a:lnTo>
                    <a:lnTo>
                      <a:pt x="125730" y="129540"/>
                    </a:lnTo>
                    <a:lnTo>
                      <a:pt x="142875" y="142875"/>
                    </a:lnTo>
                    <a:lnTo>
                      <a:pt x="99060" y="150495"/>
                    </a:lnTo>
                    <a:lnTo>
                      <a:pt x="116205" y="177165"/>
                    </a:lnTo>
                    <a:lnTo>
                      <a:pt x="76200" y="188595"/>
                    </a:lnTo>
                    <a:lnTo>
                      <a:pt x="110490" y="201930"/>
                    </a:lnTo>
                    <a:lnTo>
                      <a:pt x="36195" y="213360"/>
                    </a:lnTo>
                    <a:lnTo>
                      <a:pt x="0" y="209550"/>
                    </a:lnTo>
                    <a:lnTo>
                      <a:pt x="19050" y="182880"/>
                    </a:lnTo>
                    <a:lnTo>
                      <a:pt x="45720" y="165735"/>
                    </a:lnTo>
                    <a:lnTo>
                      <a:pt x="70485" y="148590"/>
                    </a:lnTo>
                    <a:lnTo>
                      <a:pt x="70485" y="148590"/>
                    </a:lnTo>
                    <a:lnTo>
                      <a:pt x="51435" y="135255"/>
                    </a:lnTo>
                    <a:lnTo>
                      <a:pt x="83820" y="133350"/>
                    </a:lnTo>
                    <a:lnTo>
                      <a:pt x="66675" y="114300"/>
                    </a:lnTo>
                    <a:lnTo>
                      <a:pt x="108585" y="99060"/>
                    </a:lnTo>
                    <a:lnTo>
                      <a:pt x="87630" y="64770"/>
                    </a:lnTo>
                    <a:lnTo>
                      <a:pt x="129540" y="72390"/>
                    </a:lnTo>
                    <a:lnTo>
                      <a:pt x="158115" y="32385"/>
                    </a:lnTo>
                    <a:lnTo>
                      <a:pt x="135255" y="0"/>
                    </a:lnTo>
                    <a:close/>
                  </a:path>
                </a:pathLst>
              </a:custGeom>
              <a:solidFill>
                <a:srgbClr val="9E2736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/>
              </a:p>
            </p:txBody>
          </p:sp>
        </p:grpSp>
        <p:sp>
          <p:nvSpPr>
            <p:cNvPr id="111" name="圆角矩形 110"/>
            <p:cNvSpPr>
              <a:spLocks/>
            </p:cNvSpPr>
            <p:nvPr/>
          </p:nvSpPr>
          <p:spPr>
            <a:xfrm rot="-1200000">
              <a:off x="8093627" y="2174042"/>
              <a:ext cx="32400" cy="82384"/>
            </a:xfrm>
            <a:prstGeom prst="round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113" name="圆角矩形 112"/>
            <p:cNvSpPr>
              <a:spLocks/>
            </p:cNvSpPr>
            <p:nvPr/>
          </p:nvSpPr>
          <p:spPr>
            <a:xfrm rot="-1200000">
              <a:off x="8132166" y="2142197"/>
              <a:ext cx="32400" cy="82384"/>
            </a:xfrm>
            <a:prstGeom prst="round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114" name="圆角矩形 113"/>
            <p:cNvSpPr>
              <a:spLocks/>
            </p:cNvSpPr>
            <p:nvPr/>
          </p:nvSpPr>
          <p:spPr>
            <a:xfrm rot="-1200000">
              <a:off x="7963800" y="2205842"/>
              <a:ext cx="32400" cy="82384"/>
            </a:xfrm>
            <a:prstGeom prst="round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116" name="圆角矩形 115"/>
            <p:cNvSpPr>
              <a:spLocks/>
            </p:cNvSpPr>
            <p:nvPr/>
          </p:nvSpPr>
          <p:spPr>
            <a:xfrm rot="-1200000">
              <a:off x="8008651" y="2203772"/>
              <a:ext cx="32400" cy="82384"/>
            </a:xfrm>
            <a:prstGeom prst="round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117" name="圆角矩形 116"/>
            <p:cNvSpPr>
              <a:spLocks/>
            </p:cNvSpPr>
            <p:nvPr/>
          </p:nvSpPr>
          <p:spPr>
            <a:xfrm rot="-1200000">
              <a:off x="8048883" y="2194223"/>
              <a:ext cx="32400" cy="82384"/>
            </a:xfrm>
            <a:prstGeom prst="round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grpSp>
          <p:nvGrpSpPr>
            <p:cNvPr id="121" name="组合 120"/>
            <p:cNvGrpSpPr/>
            <p:nvPr/>
          </p:nvGrpSpPr>
          <p:grpSpPr>
            <a:xfrm rot="-1140000">
              <a:off x="7991974" y="2153341"/>
              <a:ext cx="90522" cy="150870"/>
              <a:chOff x="3934618" y="2183873"/>
              <a:chExt cx="140208" cy="140208"/>
            </a:xfrm>
          </p:grpSpPr>
          <p:cxnSp>
            <p:nvCxnSpPr>
              <p:cNvPr id="119" name="直接连接符 118"/>
              <p:cNvCxnSpPr/>
              <p:nvPr/>
            </p:nvCxnSpPr>
            <p:spPr>
              <a:xfrm>
                <a:off x="3934618" y="2191034"/>
                <a:ext cx="140208" cy="12588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接连接符 119"/>
              <p:cNvCxnSpPr/>
              <p:nvPr/>
            </p:nvCxnSpPr>
            <p:spPr>
              <a:xfrm rot="5400000">
                <a:off x="3934618" y="2191034"/>
                <a:ext cx="140208" cy="12588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2" name="文本框 121"/>
            <p:cNvSpPr txBox="1"/>
            <p:nvPr/>
          </p:nvSpPr>
          <p:spPr>
            <a:xfrm>
              <a:off x="9484879" y="4955582"/>
              <a:ext cx="704028" cy="2515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05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intestine</a:t>
              </a:r>
              <a:endParaRPr lang="zh-CN" alt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4695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20</Words>
  <Application>Microsoft Office PowerPoint</Application>
  <PresentationFormat>宽屏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Malgun Gothic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tucao-zhang</dc:creator>
  <cp:lastModifiedBy>王进</cp:lastModifiedBy>
  <cp:revision>11</cp:revision>
  <dcterms:created xsi:type="dcterms:W3CDTF">2018-01-17T01:20:42Z</dcterms:created>
  <dcterms:modified xsi:type="dcterms:W3CDTF">2021-09-16T00:57:57Z</dcterms:modified>
</cp:coreProperties>
</file>